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1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3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4533-0214-48E3-B9AA-2F526E02CE25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768A-CF72-40B1-A603-A3D91CB6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3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Beef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Study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9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Shorthorn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5181600" cy="3704844"/>
          </a:xfrm>
        </p:spPr>
      </p:pic>
    </p:spTree>
    <p:extLst>
      <p:ext uri="{BB962C8B-B14F-4D97-AF65-F5344CB8AC3E}">
        <p14:creationId xmlns:p14="http://schemas.microsoft.com/office/powerpoint/2010/main" val="104188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Simmental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897880" cy="3931920"/>
          </a:xfrm>
        </p:spPr>
      </p:pic>
    </p:spTree>
    <p:extLst>
      <p:ext uri="{BB962C8B-B14F-4D97-AF65-F5344CB8AC3E}">
        <p14:creationId xmlns:p14="http://schemas.microsoft.com/office/powerpoint/2010/main" val="205960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Longhorn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385474" cy="3810000"/>
          </a:xfrm>
        </p:spPr>
      </p:pic>
    </p:spTree>
    <p:extLst>
      <p:ext uri="{BB962C8B-B14F-4D97-AF65-F5344CB8AC3E}">
        <p14:creationId xmlns:p14="http://schemas.microsoft.com/office/powerpoint/2010/main" val="36402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191250" cy="4228560"/>
          </a:xfrm>
        </p:spPr>
      </p:pic>
    </p:spTree>
    <p:extLst>
      <p:ext uri="{BB962C8B-B14F-4D97-AF65-F5344CB8AC3E}">
        <p14:creationId xmlns:p14="http://schemas.microsoft.com/office/powerpoint/2010/main" val="205298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Belted Galloway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67" y="1600200"/>
            <a:ext cx="6765266" cy="4525963"/>
          </a:xfrm>
        </p:spPr>
      </p:pic>
    </p:spTree>
    <p:extLst>
      <p:ext uri="{BB962C8B-B14F-4D97-AF65-F5344CB8AC3E}">
        <p14:creationId xmlns:p14="http://schemas.microsoft.com/office/powerpoint/2010/main" val="324716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591568" cy="4063206"/>
          </a:xfrm>
        </p:spPr>
      </p:pic>
    </p:spTree>
    <p:extLst>
      <p:ext uri="{BB962C8B-B14F-4D97-AF65-F5344CB8AC3E}">
        <p14:creationId xmlns:p14="http://schemas.microsoft.com/office/powerpoint/2010/main" val="200306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Charolais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695950" cy="3531489"/>
          </a:xfrm>
        </p:spPr>
      </p:pic>
    </p:spTree>
    <p:extLst>
      <p:ext uri="{BB962C8B-B14F-4D97-AF65-F5344CB8AC3E}">
        <p14:creationId xmlns:p14="http://schemas.microsoft.com/office/powerpoint/2010/main" val="157542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Hereford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6602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Limosine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811654" cy="3710781"/>
          </a:xfrm>
        </p:spPr>
      </p:pic>
    </p:spTree>
    <p:extLst>
      <p:ext uri="{BB962C8B-B14F-4D97-AF65-F5344CB8AC3E}">
        <p14:creationId xmlns:p14="http://schemas.microsoft.com/office/powerpoint/2010/main" val="5315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Anjou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5391150" cy="3701923"/>
          </a:xfrm>
        </p:spPr>
      </p:pic>
    </p:spTree>
    <p:extLst>
      <p:ext uri="{BB962C8B-B14F-4D97-AF65-F5344CB8AC3E}">
        <p14:creationId xmlns:p14="http://schemas.microsoft.com/office/powerpoint/2010/main" val="12706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Scotch Highlander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270572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Beef Breeds</vt:lpstr>
      <vt:lpstr>Angus</vt:lpstr>
      <vt:lpstr>Belted Galloway</vt:lpstr>
      <vt:lpstr>Brahman</vt:lpstr>
      <vt:lpstr>Charolais</vt:lpstr>
      <vt:lpstr>Hereford</vt:lpstr>
      <vt:lpstr>Limosine</vt:lpstr>
      <vt:lpstr>Maine Anjou</vt:lpstr>
      <vt:lpstr>Scotch Highlander</vt:lpstr>
      <vt:lpstr>Shorthorn</vt:lpstr>
      <vt:lpstr>Simmental</vt:lpstr>
      <vt:lpstr>Texas Longhorn</vt:lpstr>
    </vt:vector>
  </TitlesOfParts>
  <Company>Chamberlain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Beef Breeds</dc:title>
  <dc:creator>Justin Graves</dc:creator>
  <cp:lastModifiedBy>Justin Graves</cp:lastModifiedBy>
  <cp:revision>1</cp:revision>
  <dcterms:created xsi:type="dcterms:W3CDTF">2011-09-02T18:02:44Z</dcterms:created>
  <dcterms:modified xsi:type="dcterms:W3CDTF">2011-09-02T18:08:38Z</dcterms:modified>
</cp:coreProperties>
</file>