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5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3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9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5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0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05F-5392-4C09-9E4F-D86EE54F2BCF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A4DEB-40D2-4CFC-BDBF-8A9C3E6A2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1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Floriculture Tools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FFA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6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542381"/>
            <a:ext cx="5080000" cy="2641600"/>
          </a:xfrm>
        </p:spPr>
      </p:pic>
    </p:spTree>
    <p:extLst>
      <p:ext uri="{BB962C8B-B14F-4D97-AF65-F5344CB8AC3E}">
        <p14:creationId xmlns:p14="http://schemas.microsoft.com/office/powerpoint/2010/main" val="362849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Ribbon Scissor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03540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Rose Stripper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2196306"/>
            <a:ext cx="7381875" cy="3333750"/>
          </a:xfrm>
        </p:spPr>
      </p:pic>
    </p:spTree>
    <p:extLst>
      <p:ext uri="{BB962C8B-B14F-4D97-AF65-F5344CB8AC3E}">
        <p14:creationId xmlns:p14="http://schemas.microsoft.com/office/powerpoint/2010/main" val="1173890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Pick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81" y="1881981"/>
            <a:ext cx="3909219" cy="3909219"/>
          </a:xfrm>
        </p:spPr>
      </p:pic>
    </p:spTree>
    <p:extLst>
      <p:ext uri="{BB962C8B-B14F-4D97-AF65-F5344CB8AC3E}">
        <p14:creationId xmlns:p14="http://schemas.microsoft.com/office/powerpoint/2010/main" val="351200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Styrofoam Cutter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082006"/>
            <a:ext cx="5715000" cy="3562350"/>
          </a:xfrm>
        </p:spPr>
      </p:pic>
    </p:spTree>
    <p:extLst>
      <p:ext uri="{BB962C8B-B14F-4D97-AF65-F5344CB8AC3E}">
        <p14:creationId xmlns:p14="http://schemas.microsoft.com/office/powerpoint/2010/main" val="3565818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Cutter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213233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Waterproof Tape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26431"/>
            <a:ext cx="5080000" cy="3873500"/>
          </a:xfrm>
        </p:spPr>
      </p:pic>
    </p:spTree>
    <p:extLst>
      <p:ext uri="{BB962C8B-B14F-4D97-AF65-F5344CB8AC3E}">
        <p14:creationId xmlns:p14="http://schemas.microsoft.com/office/powerpoint/2010/main" val="366497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Cutters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0" y="1653381"/>
            <a:ext cx="4445000" cy="4419600"/>
          </a:xfrm>
        </p:spPr>
      </p:pic>
    </p:spTree>
    <p:extLst>
      <p:ext uri="{BB962C8B-B14F-4D97-AF65-F5344CB8AC3E}">
        <p14:creationId xmlns:p14="http://schemas.microsoft.com/office/powerpoint/2010/main" val="377560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Wristlet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315" y="2209800"/>
            <a:ext cx="5715285" cy="2926226"/>
          </a:xfrm>
        </p:spPr>
      </p:pic>
    </p:spTree>
    <p:extLst>
      <p:ext uri="{BB962C8B-B14F-4D97-AF65-F5344CB8AC3E}">
        <p14:creationId xmlns:p14="http://schemas.microsoft.com/office/powerpoint/2010/main" val="2937735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Boutonniere Pin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67240"/>
            <a:ext cx="2805113" cy="4452560"/>
          </a:xfrm>
        </p:spPr>
      </p:pic>
    </p:spTree>
    <p:extLst>
      <p:ext uri="{BB962C8B-B14F-4D97-AF65-F5344CB8AC3E}">
        <p14:creationId xmlns:p14="http://schemas.microsoft.com/office/powerpoint/2010/main" val="2828866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Corsage Pin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2129631"/>
            <a:ext cx="6985000" cy="3467100"/>
          </a:xfrm>
        </p:spPr>
      </p:pic>
    </p:spTree>
    <p:extLst>
      <p:ext uri="{BB962C8B-B14F-4D97-AF65-F5344CB8AC3E}">
        <p14:creationId xmlns:p14="http://schemas.microsoft.com/office/powerpoint/2010/main" val="24112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Corsage 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39376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Corsage Tape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2839244"/>
            <a:ext cx="4286250" cy="2047875"/>
          </a:xfrm>
        </p:spPr>
      </p:pic>
    </p:spTree>
    <p:extLst>
      <p:ext uri="{BB962C8B-B14F-4D97-AF65-F5344CB8AC3E}">
        <p14:creationId xmlns:p14="http://schemas.microsoft.com/office/powerpoint/2010/main" val="62416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Gun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43" y="1600200"/>
            <a:ext cx="6814514" cy="4525963"/>
          </a:xfrm>
        </p:spPr>
      </p:pic>
    </p:spTree>
    <p:extLst>
      <p:ext uri="{BB962C8B-B14F-4D97-AF65-F5344CB8AC3E}">
        <p14:creationId xmlns:p14="http://schemas.microsoft.com/office/powerpoint/2010/main" val="3102963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 Pan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4572000" cy="3621024"/>
          </a:xfrm>
        </p:spPr>
      </p:pic>
    </p:spTree>
    <p:extLst>
      <p:ext uri="{BB962C8B-B14F-4D97-AF65-F5344CB8AC3E}">
        <p14:creationId xmlns:p14="http://schemas.microsoft.com/office/powerpoint/2010/main" val="1860898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Knife Sharpener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76158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Paddle Wire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1600200"/>
            <a:ext cx="4552950" cy="4966855"/>
          </a:xfrm>
        </p:spPr>
      </p:pic>
    </p:spTree>
    <p:extLst>
      <p:ext uri="{BB962C8B-B14F-4D97-AF65-F5344CB8AC3E}">
        <p14:creationId xmlns:p14="http://schemas.microsoft.com/office/powerpoint/2010/main" val="703781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37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Floriculture Tools ID</vt:lpstr>
      <vt:lpstr>Boutonniere Pin</vt:lpstr>
      <vt:lpstr>Corsage Pin</vt:lpstr>
      <vt:lpstr>Corsage Stem</vt:lpstr>
      <vt:lpstr>Corsage Tape</vt:lpstr>
      <vt:lpstr>Glue Gun</vt:lpstr>
      <vt:lpstr>Glue Pan</vt:lpstr>
      <vt:lpstr>Knife Sharpener</vt:lpstr>
      <vt:lpstr>Paddle Wire</vt:lpstr>
      <vt:lpstr>Pruner</vt:lpstr>
      <vt:lpstr>Ribbon Scissor</vt:lpstr>
      <vt:lpstr>Rose Stripper</vt:lpstr>
      <vt:lpstr>Steel Pick Machine</vt:lpstr>
      <vt:lpstr>Styrofoam Cutter</vt:lpstr>
      <vt:lpstr>Underwater Cutter</vt:lpstr>
      <vt:lpstr>Waterproof Tape</vt:lpstr>
      <vt:lpstr>Wire Cutters</vt:lpstr>
      <vt:lpstr>Wristlet</vt:lpstr>
    </vt:vector>
  </TitlesOfParts>
  <Company>Chamberlain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Floriculture Tools ID</dc:title>
  <dc:creator>Justin Graves</dc:creator>
  <cp:lastModifiedBy>Justin Graves</cp:lastModifiedBy>
  <cp:revision>2</cp:revision>
  <dcterms:created xsi:type="dcterms:W3CDTF">2013-01-17T16:09:33Z</dcterms:created>
  <dcterms:modified xsi:type="dcterms:W3CDTF">2013-01-17T16:45:31Z</dcterms:modified>
</cp:coreProperties>
</file>