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7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6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7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7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64C2-6326-4462-A076-5F6CF5B20585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B527-0DB3-4FCB-91EB-B424AB1B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Flower I.D.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Canna x </a:t>
            </a:r>
            <a:r>
              <a:rPr lang="en-US" dirty="0" err="1" smtClean="0"/>
              <a:t>generalis</a:t>
            </a:r>
            <a:r>
              <a:rPr lang="en-US" dirty="0" smtClean="0"/>
              <a:t> cv. / Common Garden Canna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286125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Chamaedorea</a:t>
            </a:r>
            <a:r>
              <a:rPr lang="en-US" dirty="0" smtClean="0"/>
              <a:t> </a:t>
            </a:r>
            <a:r>
              <a:rPr lang="en-US" dirty="0" err="1" smtClean="0"/>
              <a:t>elgans</a:t>
            </a:r>
            <a:r>
              <a:rPr lang="en-US" dirty="0" smtClean="0"/>
              <a:t> / Parlor Palm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429125" cy="50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Chamelaucium</a:t>
            </a:r>
            <a:r>
              <a:rPr lang="en-US" dirty="0" smtClean="0"/>
              <a:t> </a:t>
            </a:r>
            <a:r>
              <a:rPr lang="en-US" dirty="0" err="1" smtClean="0"/>
              <a:t>uncinatum</a:t>
            </a:r>
            <a:r>
              <a:rPr lang="en-US" dirty="0" smtClean="0"/>
              <a:t> / </a:t>
            </a:r>
            <a:r>
              <a:rPr lang="en-US" dirty="0" err="1" smtClean="0"/>
              <a:t>Waxflower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17173"/>
            <a:ext cx="7010399" cy="525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Chlorophytum</a:t>
            </a:r>
            <a:r>
              <a:rPr lang="en-US" dirty="0" smtClean="0"/>
              <a:t> </a:t>
            </a:r>
            <a:r>
              <a:rPr lang="en-US" dirty="0" err="1" smtClean="0"/>
              <a:t>commosum</a:t>
            </a:r>
            <a:r>
              <a:rPr lang="en-US" dirty="0" smtClean="0"/>
              <a:t> cv. / Spider Plant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02462"/>
            <a:ext cx="7089431" cy="545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8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Chrysanthemum x </a:t>
            </a:r>
            <a:r>
              <a:rPr lang="en-US" dirty="0" err="1" smtClean="0"/>
              <a:t>morifolium</a:t>
            </a:r>
            <a:r>
              <a:rPr lang="en-US" dirty="0" smtClean="0"/>
              <a:t> cv. . Florist’s chrysanthemum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1354"/>
            <a:ext cx="7238999" cy="54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8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Cissus</a:t>
            </a:r>
            <a:r>
              <a:rPr lang="en-US" dirty="0" smtClean="0"/>
              <a:t> </a:t>
            </a:r>
            <a:r>
              <a:rPr lang="en-US" dirty="0" err="1" smtClean="0"/>
              <a:t>rhombifolia</a:t>
            </a:r>
            <a:r>
              <a:rPr lang="en-US" dirty="0" smtClean="0"/>
              <a:t> “</a:t>
            </a:r>
            <a:r>
              <a:rPr lang="en-US" dirty="0" err="1" smtClean="0"/>
              <a:t>mandaiana</a:t>
            </a:r>
            <a:r>
              <a:rPr lang="en-US" dirty="0" smtClean="0"/>
              <a:t>” / Grape Ivy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1326"/>
            <a:ext cx="6634505" cy="496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0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Codiaeum</a:t>
            </a:r>
            <a:r>
              <a:rPr lang="en-US" dirty="0" smtClean="0"/>
              <a:t> </a:t>
            </a:r>
            <a:r>
              <a:rPr lang="en-US" dirty="0" err="1" smtClean="0"/>
              <a:t>variegatum</a:t>
            </a:r>
            <a:r>
              <a:rPr lang="en-US" dirty="0" smtClean="0"/>
              <a:t> </a:t>
            </a:r>
            <a:r>
              <a:rPr lang="en-US" dirty="0" err="1" smtClean="0"/>
              <a:t>pictum</a:t>
            </a:r>
            <a:r>
              <a:rPr lang="en-US" dirty="0" smtClean="0"/>
              <a:t> cv. / Croton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1"/>
            <a:ext cx="3922388" cy="52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Crassula</a:t>
            </a:r>
            <a:r>
              <a:rPr lang="en-US" dirty="0" smtClean="0"/>
              <a:t> </a:t>
            </a:r>
            <a:r>
              <a:rPr lang="en-US" dirty="0" err="1" smtClean="0"/>
              <a:t>argentea</a:t>
            </a:r>
            <a:r>
              <a:rPr lang="en-US" dirty="0" smtClean="0"/>
              <a:t> / Jade Plant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7173"/>
            <a:ext cx="7010399" cy="525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Cyclamen x </a:t>
            </a:r>
            <a:r>
              <a:rPr lang="en-US" dirty="0" err="1" smtClean="0"/>
              <a:t>persicum</a:t>
            </a:r>
            <a:r>
              <a:rPr lang="en-US" dirty="0" smtClean="0"/>
              <a:t> cv. / Florist’s Cyclamen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700463" cy="492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Cymbidium cv. / Cymbidium Orchid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199"/>
            <a:ext cx="35052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362200"/>
            <a:ext cx="518827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102676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err="1" smtClean="0"/>
              <a:t>Aglaonema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commutatum</a:t>
            </a:r>
            <a:r>
              <a:rPr lang="en-US" sz="2800" b="0" dirty="0" smtClean="0"/>
              <a:t> cv. / </a:t>
            </a:r>
            <a:r>
              <a:rPr lang="en-US" sz="2800" b="0" dirty="0" err="1" smtClean="0"/>
              <a:t>Aglaonema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5073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Dianthus </a:t>
            </a:r>
            <a:r>
              <a:rPr lang="en-US" dirty="0" err="1" smtClean="0"/>
              <a:t>caryophylus</a:t>
            </a:r>
            <a:r>
              <a:rPr lang="en-US" dirty="0" smtClean="0"/>
              <a:t> cv. / Carnation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1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Dieffenbachia </a:t>
            </a:r>
            <a:r>
              <a:rPr lang="en-US" dirty="0" err="1" smtClean="0"/>
              <a:t>maculata</a:t>
            </a:r>
            <a:r>
              <a:rPr lang="en-US" dirty="0" smtClean="0"/>
              <a:t> cv. / Spotted Dumb cane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62" y="1718950"/>
            <a:ext cx="4571238" cy="513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7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Dracaena </a:t>
            </a:r>
            <a:r>
              <a:rPr lang="en-US" dirty="0" err="1" smtClean="0"/>
              <a:t>fragrans</a:t>
            </a:r>
            <a:r>
              <a:rPr lang="en-US" dirty="0" smtClean="0"/>
              <a:t> ‘ </a:t>
            </a:r>
            <a:r>
              <a:rPr lang="en-US" dirty="0" err="1" smtClean="0"/>
              <a:t>Massangeana</a:t>
            </a:r>
            <a:r>
              <a:rPr lang="en-US" dirty="0" smtClean="0"/>
              <a:t>’ / Corn Plant </a:t>
            </a:r>
            <a:r>
              <a:rPr lang="en-US" dirty="0" err="1" smtClean="0"/>
              <a:t>Draceana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84" y="1600200"/>
            <a:ext cx="25908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2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Echeveria</a:t>
            </a:r>
            <a:r>
              <a:rPr lang="en-US" dirty="0" smtClean="0"/>
              <a:t> cv. / Hens and Chickens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8800"/>
            <a:ext cx="6400800" cy="49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Epipremnum</a:t>
            </a:r>
            <a:r>
              <a:rPr lang="en-US" dirty="0" smtClean="0"/>
              <a:t> </a:t>
            </a:r>
            <a:r>
              <a:rPr lang="en-US" dirty="0" err="1" smtClean="0"/>
              <a:t>aureum</a:t>
            </a:r>
            <a:r>
              <a:rPr lang="en-US" dirty="0" smtClean="0"/>
              <a:t> / Golden </a:t>
            </a:r>
            <a:r>
              <a:rPr lang="en-US" dirty="0" err="1" smtClean="0"/>
              <a:t>Pothos</a:t>
            </a:r>
            <a:r>
              <a:rPr lang="en-US" dirty="0" smtClean="0"/>
              <a:t>, Devil’s Ivy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2922"/>
            <a:ext cx="6890147" cy="503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0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x </a:t>
            </a:r>
            <a:r>
              <a:rPr lang="en-US" dirty="0" err="1" smtClean="0"/>
              <a:t>xiphium</a:t>
            </a:r>
            <a:r>
              <a:rPr lang="en-US" dirty="0" smtClean="0"/>
              <a:t> cv. / Dutch Iris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Kalanchoe</a:t>
            </a:r>
            <a:r>
              <a:rPr lang="en-US" dirty="0" smtClean="0"/>
              <a:t> x </a:t>
            </a:r>
            <a:r>
              <a:rPr lang="en-US" dirty="0" err="1" smtClean="0"/>
              <a:t>blossfeldiana</a:t>
            </a:r>
            <a:r>
              <a:rPr lang="en-US" dirty="0" smtClean="0"/>
              <a:t> cv. / </a:t>
            </a:r>
            <a:r>
              <a:rPr lang="en-US" dirty="0" err="1" smtClean="0"/>
              <a:t>Kalanchoe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Liatris</a:t>
            </a:r>
            <a:r>
              <a:rPr lang="en-US" dirty="0" smtClean="0"/>
              <a:t> </a:t>
            </a:r>
            <a:r>
              <a:rPr lang="en-US" dirty="0" err="1" smtClean="0"/>
              <a:t>spicta</a:t>
            </a:r>
            <a:r>
              <a:rPr lang="en-US" dirty="0" smtClean="0"/>
              <a:t>/ </a:t>
            </a:r>
            <a:r>
              <a:rPr lang="en-US" dirty="0" err="1" smtClean="0"/>
              <a:t>Liatris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1600199"/>
            <a:ext cx="4567238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Lilium</a:t>
            </a:r>
            <a:r>
              <a:rPr lang="en-US" dirty="0" smtClean="0"/>
              <a:t> x </a:t>
            </a:r>
            <a:r>
              <a:rPr lang="en-US" dirty="0" err="1" smtClean="0"/>
              <a:t>hybridium</a:t>
            </a:r>
            <a:r>
              <a:rPr lang="en-US" dirty="0" smtClean="0"/>
              <a:t> cv. / Hybrid (garden) lily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Limonium</a:t>
            </a:r>
            <a:r>
              <a:rPr lang="en-US" dirty="0" smtClean="0"/>
              <a:t> </a:t>
            </a:r>
            <a:r>
              <a:rPr lang="en-US" dirty="0" err="1" smtClean="0"/>
              <a:t>sinuatum</a:t>
            </a:r>
            <a:r>
              <a:rPr lang="en-US" dirty="0" smtClean="0"/>
              <a:t> / </a:t>
            </a:r>
            <a:r>
              <a:rPr lang="en-US" dirty="0" err="1" smtClean="0"/>
              <a:t>Statice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648200" cy="42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Alstroemeria</a:t>
            </a:r>
            <a:r>
              <a:rPr lang="en-US" dirty="0" smtClean="0"/>
              <a:t> </a:t>
            </a:r>
            <a:r>
              <a:rPr lang="en-US" dirty="0" err="1" smtClean="0"/>
              <a:t>aurantica</a:t>
            </a:r>
            <a:r>
              <a:rPr lang="en-US" dirty="0" smtClean="0"/>
              <a:t>/ </a:t>
            </a:r>
            <a:r>
              <a:rPr lang="en-US" dirty="0" err="1" smtClean="0"/>
              <a:t>peruvian</a:t>
            </a:r>
            <a:r>
              <a:rPr lang="en-US" dirty="0" smtClean="0"/>
              <a:t> lily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1466518"/>
            <a:ext cx="6172200" cy="466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0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Matthiola</a:t>
            </a:r>
            <a:r>
              <a:rPr lang="en-US" dirty="0" smtClean="0"/>
              <a:t> </a:t>
            </a:r>
            <a:r>
              <a:rPr lang="en-US" dirty="0" err="1" smtClean="0"/>
              <a:t>incana</a:t>
            </a:r>
            <a:r>
              <a:rPr lang="en-US" dirty="0" smtClean="0"/>
              <a:t> cv. / Flowering stock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781800" cy="45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Monstera</a:t>
            </a:r>
            <a:r>
              <a:rPr lang="en-US" dirty="0" smtClean="0"/>
              <a:t> </a:t>
            </a:r>
            <a:r>
              <a:rPr lang="en-US" dirty="0" err="1" smtClean="0"/>
              <a:t>deliciosa</a:t>
            </a:r>
            <a:r>
              <a:rPr lang="en-US" dirty="0" smtClean="0"/>
              <a:t> / </a:t>
            </a:r>
            <a:r>
              <a:rPr lang="en-US" dirty="0" err="1" smtClean="0"/>
              <a:t>Cutleaf</a:t>
            </a:r>
            <a:r>
              <a:rPr lang="en-US" dirty="0" smtClean="0"/>
              <a:t> “</a:t>
            </a:r>
            <a:r>
              <a:rPr lang="en-US" dirty="0" err="1" smtClean="0"/>
              <a:t>Philendron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71650"/>
            <a:ext cx="4762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Narcissus pseudo-narcissus cv. / Daffodil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4305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Nephrolepis</a:t>
            </a:r>
            <a:r>
              <a:rPr lang="en-US" dirty="0" smtClean="0"/>
              <a:t> </a:t>
            </a:r>
            <a:r>
              <a:rPr lang="en-US" dirty="0" err="1" smtClean="0"/>
              <a:t>exaltata</a:t>
            </a:r>
            <a:r>
              <a:rPr lang="en-US" dirty="0" smtClean="0"/>
              <a:t> cv. / Boston Fern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33500"/>
            <a:ext cx="4419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Opuntia</a:t>
            </a:r>
            <a:r>
              <a:rPr lang="en-US" dirty="0" smtClean="0"/>
              <a:t> tribe cv. / Cactus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857750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Pelargonium x </a:t>
            </a:r>
            <a:r>
              <a:rPr lang="en-US" dirty="0" err="1" smtClean="0"/>
              <a:t>hortorum</a:t>
            </a:r>
            <a:r>
              <a:rPr lang="en-US" dirty="0" smtClean="0"/>
              <a:t> cv. / Zonal geranium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5391150" cy="36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Pelargonium </a:t>
            </a:r>
            <a:r>
              <a:rPr lang="en-US" dirty="0" err="1" smtClean="0"/>
              <a:t>peltatum</a:t>
            </a:r>
            <a:r>
              <a:rPr lang="en-US" dirty="0" smtClean="0"/>
              <a:t> cv. / Ivy Geranium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807083"/>
            <a:ext cx="4400550" cy="41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Peperonia</a:t>
            </a:r>
            <a:r>
              <a:rPr lang="en-US" dirty="0" smtClean="0"/>
              <a:t> </a:t>
            </a:r>
            <a:r>
              <a:rPr lang="en-US" dirty="0" err="1" smtClean="0"/>
              <a:t>caperata</a:t>
            </a:r>
            <a:r>
              <a:rPr lang="en-US" dirty="0" smtClean="0"/>
              <a:t> / Emerald Ripple </a:t>
            </a:r>
            <a:r>
              <a:rPr lang="en-US" dirty="0" err="1" smtClean="0"/>
              <a:t>Peperomia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Petunia x hybrid cv. / Common Garden Petunia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76400"/>
            <a:ext cx="5969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Phalaenopsis</a:t>
            </a:r>
            <a:r>
              <a:rPr lang="en-US" dirty="0" smtClean="0"/>
              <a:t> cv. / </a:t>
            </a:r>
            <a:r>
              <a:rPr lang="en-US" dirty="0" err="1" smtClean="0"/>
              <a:t>Phalaenopsis</a:t>
            </a:r>
            <a:r>
              <a:rPr lang="en-US" dirty="0" smtClean="0"/>
              <a:t> (Butterfly) Orchid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Anthirrhinum</a:t>
            </a:r>
            <a:r>
              <a:rPr lang="en-US" dirty="0" smtClean="0"/>
              <a:t> </a:t>
            </a:r>
            <a:r>
              <a:rPr lang="en-US" dirty="0" err="1" smtClean="0"/>
              <a:t>majus</a:t>
            </a:r>
            <a:r>
              <a:rPr lang="en-US" dirty="0" smtClean="0"/>
              <a:t> cv./ snapdragon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8384"/>
            <a:ext cx="5410200" cy="490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5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Philodendron </a:t>
            </a:r>
            <a:r>
              <a:rPr lang="en-US" dirty="0" err="1" smtClean="0"/>
              <a:t>oxycardium</a:t>
            </a:r>
            <a:r>
              <a:rPr lang="en-US" dirty="0" smtClean="0"/>
              <a:t> / Heartleaf Philodendron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95387"/>
            <a:ext cx="4440792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Pilea</a:t>
            </a:r>
            <a:r>
              <a:rPr lang="en-US" dirty="0" smtClean="0"/>
              <a:t> </a:t>
            </a:r>
            <a:r>
              <a:rPr lang="en-US" dirty="0" err="1" smtClean="0"/>
              <a:t>microphylla</a:t>
            </a:r>
            <a:r>
              <a:rPr lang="en-US" dirty="0" smtClean="0"/>
              <a:t> / Artillery Plant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Plectranthus</a:t>
            </a:r>
            <a:r>
              <a:rPr lang="en-US" dirty="0" smtClean="0"/>
              <a:t> </a:t>
            </a:r>
            <a:r>
              <a:rPr lang="en-US" dirty="0" err="1" smtClean="0"/>
              <a:t>nummularis</a:t>
            </a:r>
            <a:r>
              <a:rPr lang="en-US" dirty="0" smtClean="0"/>
              <a:t> / Swedish Ivy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816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Primula</a:t>
            </a:r>
            <a:r>
              <a:rPr lang="en-US" dirty="0" smtClean="0"/>
              <a:t> x polyanthus cv. / Polyanthus (Primrose)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Rhododendron cv. / Azalea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781550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Rosa hybrid, Class Hybrid Tea cv. / Hybrid Tea Rose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848225" cy="48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Rumohra</a:t>
            </a:r>
            <a:r>
              <a:rPr lang="en-US" dirty="0" smtClean="0"/>
              <a:t> </a:t>
            </a:r>
            <a:r>
              <a:rPr lang="en-US" dirty="0" err="1" smtClean="0"/>
              <a:t>adianthiformis</a:t>
            </a:r>
            <a:r>
              <a:rPr lang="en-US" dirty="0" smtClean="0"/>
              <a:t> / </a:t>
            </a:r>
            <a:r>
              <a:rPr lang="en-US" dirty="0" err="1" smtClean="0"/>
              <a:t>Leatherleaf</a:t>
            </a:r>
            <a:r>
              <a:rPr lang="en-US" dirty="0" smtClean="0"/>
              <a:t> Fern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Saintpaulia</a:t>
            </a:r>
            <a:r>
              <a:rPr lang="en-US" dirty="0" smtClean="0"/>
              <a:t> </a:t>
            </a:r>
            <a:r>
              <a:rPr lang="en-US" dirty="0" err="1" smtClean="0"/>
              <a:t>ionantha</a:t>
            </a:r>
            <a:r>
              <a:rPr lang="en-US" dirty="0" smtClean="0"/>
              <a:t> cv. / African Violet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620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Senecio</a:t>
            </a:r>
            <a:r>
              <a:rPr lang="en-US" dirty="0" smtClean="0"/>
              <a:t> x </a:t>
            </a:r>
            <a:r>
              <a:rPr lang="en-US" dirty="0" err="1" smtClean="0"/>
              <a:t>hybridus</a:t>
            </a:r>
            <a:r>
              <a:rPr lang="en-US" dirty="0" smtClean="0"/>
              <a:t> cv. / Florist’s Cineraria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3340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Sinningia</a:t>
            </a:r>
            <a:r>
              <a:rPr lang="en-US" dirty="0" smtClean="0"/>
              <a:t> </a:t>
            </a:r>
            <a:r>
              <a:rPr lang="en-US" dirty="0" err="1" smtClean="0"/>
              <a:t>speciosa</a:t>
            </a:r>
            <a:r>
              <a:rPr lang="en-US" dirty="0" smtClean="0"/>
              <a:t> </a:t>
            </a:r>
            <a:r>
              <a:rPr lang="en-US" dirty="0" err="1" smtClean="0"/>
              <a:t>Fyfiana</a:t>
            </a:r>
            <a:r>
              <a:rPr lang="en-US" dirty="0" smtClean="0"/>
              <a:t> Group cv. / Gloxinia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136880" cy="47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Anthurium</a:t>
            </a:r>
            <a:r>
              <a:rPr lang="en-US" dirty="0" smtClean="0"/>
              <a:t> x </a:t>
            </a:r>
            <a:r>
              <a:rPr lang="en-US" dirty="0" err="1" smtClean="0"/>
              <a:t>andraeanum</a:t>
            </a:r>
            <a:r>
              <a:rPr lang="en-US" dirty="0" smtClean="0"/>
              <a:t>/ </a:t>
            </a:r>
            <a:r>
              <a:rPr lang="en-US" dirty="0" err="1" smtClean="0"/>
              <a:t>Anthurium</a:t>
            </a:r>
            <a:r>
              <a:rPr lang="en-US" dirty="0" smtClean="0"/>
              <a:t>, Flamingo Lily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3141"/>
            <a:ext cx="6172199" cy="46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Syngonium</a:t>
            </a:r>
            <a:r>
              <a:rPr lang="en-US" dirty="0" smtClean="0"/>
              <a:t> </a:t>
            </a:r>
            <a:r>
              <a:rPr lang="en-US" dirty="0" err="1" smtClean="0"/>
              <a:t>podophyllum</a:t>
            </a:r>
            <a:r>
              <a:rPr lang="en-US" dirty="0" smtClean="0"/>
              <a:t> / </a:t>
            </a:r>
            <a:r>
              <a:rPr lang="en-US" dirty="0" err="1" smtClean="0"/>
              <a:t>Nephthytis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295400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Tagetes</a:t>
            </a:r>
            <a:r>
              <a:rPr lang="en-US" dirty="0" smtClean="0"/>
              <a:t> species cv. / Marigold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Solenostemon</a:t>
            </a:r>
            <a:r>
              <a:rPr lang="en-US" dirty="0" smtClean="0"/>
              <a:t> hybrid / Coleus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Spathiphyllum</a:t>
            </a:r>
            <a:r>
              <a:rPr lang="en-US" dirty="0" smtClean="0"/>
              <a:t> </a:t>
            </a:r>
            <a:r>
              <a:rPr lang="en-US" dirty="0" err="1" smtClean="0"/>
              <a:t>clevelandi</a:t>
            </a:r>
            <a:r>
              <a:rPr lang="en-US" dirty="0" smtClean="0"/>
              <a:t> / White </a:t>
            </a:r>
            <a:r>
              <a:rPr lang="en-US" dirty="0" err="1" smtClean="0"/>
              <a:t>Anthurium</a:t>
            </a:r>
            <a:r>
              <a:rPr lang="en-US" dirty="0" smtClean="0"/>
              <a:t>, Peace Lily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762124"/>
            <a:ext cx="4019550" cy="46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Stephanotis floribunda / Stephanotis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Sterlitzia</a:t>
            </a:r>
            <a:r>
              <a:rPr lang="en-US" dirty="0" smtClean="0"/>
              <a:t> </a:t>
            </a:r>
            <a:r>
              <a:rPr lang="en-US" dirty="0" err="1" smtClean="0"/>
              <a:t>reginae</a:t>
            </a:r>
            <a:r>
              <a:rPr lang="en-US" dirty="0" smtClean="0"/>
              <a:t> / Bird-of-Paradise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261100" cy="47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Tulipa</a:t>
            </a:r>
            <a:r>
              <a:rPr lang="en-US" dirty="0" smtClean="0"/>
              <a:t> cv. / Tulip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0866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Viola x </a:t>
            </a:r>
            <a:r>
              <a:rPr lang="en-US" dirty="0" err="1" smtClean="0"/>
              <a:t>wittrockiana</a:t>
            </a:r>
            <a:r>
              <a:rPr lang="en-US" dirty="0" smtClean="0"/>
              <a:t> cv. / (Garden) Pansy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599"/>
            <a:ext cx="7088173" cy="47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Zebrina</a:t>
            </a:r>
            <a:r>
              <a:rPr lang="en-US" dirty="0" smtClean="0"/>
              <a:t> </a:t>
            </a:r>
            <a:r>
              <a:rPr lang="en-US" dirty="0" err="1" smtClean="0"/>
              <a:t>pendula</a:t>
            </a:r>
            <a:r>
              <a:rPr lang="en-US" dirty="0" smtClean="0"/>
              <a:t> cv. / Wandering Jew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4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Araucaria </a:t>
            </a:r>
            <a:r>
              <a:rPr lang="en-US" dirty="0" err="1" smtClean="0"/>
              <a:t>heterophylla</a:t>
            </a:r>
            <a:r>
              <a:rPr lang="en-US" dirty="0" smtClean="0"/>
              <a:t>/ </a:t>
            </a:r>
            <a:r>
              <a:rPr lang="en-US" dirty="0"/>
              <a:t>N</a:t>
            </a:r>
            <a:r>
              <a:rPr lang="en-US" dirty="0" smtClean="0"/>
              <a:t>orfolk Island Pine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609578"/>
            <a:ext cx="6319101" cy="471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Asparagus </a:t>
            </a:r>
            <a:r>
              <a:rPr lang="en-US" dirty="0" err="1" smtClean="0"/>
              <a:t>densiflorous</a:t>
            </a:r>
            <a:r>
              <a:rPr lang="en-US" dirty="0" smtClean="0"/>
              <a:t> ‘</a:t>
            </a:r>
            <a:r>
              <a:rPr lang="en-US" dirty="0" err="1" smtClean="0"/>
              <a:t>Sprengeri</a:t>
            </a:r>
            <a:r>
              <a:rPr lang="en-US" dirty="0" smtClean="0"/>
              <a:t>’/ </a:t>
            </a:r>
            <a:r>
              <a:rPr lang="en-US" dirty="0" err="1" smtClean="0"/>
              <a:t>Sprengeri</a:t>
            </a:r>
            <a:r>
              <a:rPr lang="en-US" dirty="0" smtClean="0"/>
              <a:t> Fern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3248"/>
            <a:ext cx="5286375" cy="503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Astilbe</a:t>
            </a:r>
            <a:r>
              <a:rPr lang="en-US" dirty="0" smtClean="0"/>
              <a:t> hybrid cv. / </a:t>
            </a:r>
            <a:r>
              <a:rPr lang="en-US" dirty="0" err="1" smtClean="0"/>
              <a:t>Astilbe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529138" cy="49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Begonia x </a:t>
            </a:r>
            <a:r>
              <a:rPr lang="en-US" dirty="0" err="1" smtClean="0"/>
              <a:t>semperflorens-cultorum</a:t>
            </a:r>
            <a:r>
              <a:rPr lang="en-US" dirty="0" smtClean="0"/>
              <a:t> / wax begonia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5500688" cy="412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385</Words>
  <Application>Microsoft Office PowerPoint</Application>
  <PresentationFormat>On-screen Show (4:3)</PresentationFormat>
  <Paragraphs>58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Flower I.D.</vt:lpstr>
      <vt:lpstr>Aglaonema commutatum cv. / Aglaonema</vt:lpstr>
      <vt:lpstr>Alstroemeria aurantica/ peruvian lily</vt:lpstr>
      <vt:lpstr>Anthirrhinum majus cv./ snapdragon</vt:lpstr>
      <vt:lpstr>Anthurium x andraeanum/ Anthurium, Flamingo Lily</vt:lpstr>
      <vt:lpstr>Araucaria heterophylla/ Norfolk Island Pine</vt:lpstr>
      <vt:lpstr>Asparagus densiflorous ‘Sprengeri’/ Sprengeri Fern</vt:lpstr>
      <vt:lpstr>Astilbe hybrid cv. / Astilbe</vt:lpstr>
      <vt:lpstr>Begonia x semperflorens-cultorum / wax begonia</vt:lpstr>
      <vt:lpstr>Canna x generalis cv. / Common Garden Canna</vt:lpstr>
      <vt:lpstr>Chamaedorea elgans / Parlor Palm</vt:lpstr>
      <vt:lpstr>Chamelaucium uncinatum / Waxflower</vt:lpstr>
      <vt:lpstr>Chlorophytum commosum cv. / Spider Plant</vt:lpstr>
      <vt:lpstr>Chrysanthemum x morifolium cv. . Florist’s chrysanthemum</vt:lpstr>
      <vt:lpstr>Cissus rhombifolia “mandaiana” / Grape Ivy</vt:lpstr>
      <vt:lpstr>Codiaeum variegatum pictum cv. / Croton</vt:lpstr>
      <vt:lpstr>Crassula argentea / Jade Plant</vt:lpstr>
      <vt:lpstr>Cyclamen x persicum cv. / Florist’s Cyclamen</vt:lpstr>
      <vt:lpstr>Cymbidium cv. / Cymbidium Orchid</vt:lpstr>
      <vt:lpstr>Dianthus caryophylus cv. / Carnation</vt:lpstr>
      <vt:lpstr>Dieffenbachia maculata cv. / Spotted Dumb cane</vt:lpstr>
      <vt:lpstr>Dracaena fragrans ‘ Massangeana’ / Corn Plant Draceana</vt:lpstr>
      <vt:lpstr>Echeveria cv. / Hens and Chickens</vt:lpstr>
      <vt:lpstr>Epipremnum aureum / Golden Pothos, Devil’s Ivy</vt:lpstr>
      <vt:lpstr>Iris x xiphium cv. / Dutch Iris</vt:lpstr>
      <vt:lpstr>Kalanchoe x blossfeldiana cv. / Kalanchoe</vt:lpstr>
      <vt:lpstr>Liatris spicta/ Liatris</vt:lpstr>
      <vt:lpstr>Lilium x hybridium cv. / Hybrid (garden) lily</vt:lpstr>
      <vt:lpstr>Limonium sinuatum / Statice</vt:lpstr>
      <vt:lpstr>Matthiola incana cv. / Flowering stock</vt:lpstr>
      <vt:lpstr>Monstera deliciosa / Cutleaf “Philendron”</vt:lpstr>
      <vt:lpstr>Narcissus pseudo-narcissus cv. / Daffodil</vt:lpstr>
      <vt:lpstr>Nephrolepis exaltata cv. / Boston Fern</vt:lpstr>
      <vt:lpstr>Opuntia tribe cv. / Cactus</vt:lpstr>
      <vt:lpstr>Pelargonium x hortorum cv. / Zonal geranium</vt:lpstr>
      <vt:lpstr>Pelargonium peltatum cv. / Ivy Geranium</vt:lpstr>
      <vt:lpstr>Peperonia caperata / Emerald Ripple Peperomia</vt:lpstr>
      <vt:lpstr>Petunia x hybrid cv. / Common Garden Petunia</vt:lpstr>
      <vt:lpstr>Phalaenopsis cv. / Phalaenopsis (Butterfly) Orchid</vt:lpstr>
      <vt:lpstr>Philodendron oxycardium / Heartleaf Philodendron</vt:lpstr>
      <vt:lpstr>Pilea microphylla / Artillery Plant</vt:lpstr>
      <vt:lpstr>Plectranthus nummularis / Swedish Ivy</vt:lpstr>
      <vt:lpstr>Primula x polyanthus cv. / Polyanthus (Primrose)</vt:lpstr>
      <vt:lpstr>Rhododendron cv. / Azalea</vt:lpstr>
      <vt:lpstr>Rosa hybrid, Class Hybrid Tea cv. / Hybrid Tea Rose</vt:lpstr>
      <vt:lpstr>Rumohra adianthiformis / Leatherleaf Fern</vt:lpstr>
      <vt:lpstr>Saintpaulia ionantha cv. / African Violet</vt:lpstr>
      <vt:lpstr>Senecio x hybridus cv. / Florist’s Cineraria</vt:lpstr>
      <vt:lpstr>Sinningia speciosa Fyfiana Group cv. / Gloxinia</vt:lpstr>
      <vt:lpstr>Syngonium podophyllum / Nephthytis</vt:lpstr>
      <vt:lpstr>Tagetes species cv. / Marigold</vt:lpstr>
      <vt:lpstr>Solenostemon hybrid / Coleus</vt:lpstr>
      <vt:lpstr>Spathiphyllum clevelandi / White Anthurium, Peace Lily</vt:lpstr>
      <vt:lpstr>Stephanotis floribunda / Stephanotis</vt:lpstr>
      <vt:lpstr>Sterlitzia reginae / Bird-of-Paradise</vt:lpstr>
      <vt:lpstr>Tulipa cv. / Tulip</vt:lpstr>
      <vt:lpstr>Viola x wittrockiana cv. / (Garden) Pansy</vt:lpstr>
      <vt:lpstr>Zebrina pendula cv. / Wandering Jew</vt:lpstr>
    </vt:vector>
  </TitlesOfParts>
  <Company>Chamberlain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I.D.</dc:title>
  <dc:creator>Brandon Houska</dc:creator>
  <cp:lastModifiedBy>Justin Graves</cp:lastModifiedBy>
  <cp:revision>24</cp:revision>
  <dcterms:created xsi:type="dcterms:W3CDTF">2013-01-17T15:47:14Z</dcterms:created>
  <dcterms:modified xsi:type="dcterms:W3CDTF">2013-02-12T16:03:45Z</dcterms:modified>
</cp:coreProperties>
</file>