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234-CA3A-4656-8B77-A851BECE0BFC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660E-9791-4ECE-9058-70F16EC3A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3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234-CA3A-4656-8B77-A851BECE0BFC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660E-9791-4ECE-9058-70F16EC3A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1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234-CA3A-4656-8B77-A851BECE0BFC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660E-9791-4ECE-9058-70F16EC3A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234-CA3A-4656-8B77-A851BECE0BFC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660E-9791-4ECE-9058-70F16EC3A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234-CA3A-4656-8B77-A851BECE0BFC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660E-9791-4ECE-9058-70F16EC3A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9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234-CA3A-4656-8B77-A851BECE0BFC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660E-9791-4ECE-9058-70F16EC3A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1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234-CA3A-4656-8B77-A851BECE0BFC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660E-9791-4ECE-9058-70F16EC3A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4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234-CA3A-4656-8B77-A851BECE0BFC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660E-9791-4ECE-9058-70F16EC3A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2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234-CA3A-4656-8B77-A851BECE0BFC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660E-9791-4ECE-9058-70F16EC3A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234-CA3A-4656-8B77-A851BECE0BFC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660E-9791-4ECE-9058-70F16EC3A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2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234-CA3A-4656-8B77-A851BECE0BFC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660E-9791-4ECE-9058-70F16EC3A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41234-CA3A-4656-8B77-A851BECE0BFC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F660E-9791-4ECE-9058-70F16EC3A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9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Horse Breeds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Study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59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57" y="1600200"/>
            <a:ext cx="4749886" cy="4525963"/>
          </a:xfrm>
        </p:spPr>
      </p:pic>
    </p:spTree>
    <p:extLst>
      <p:ext uri="{BB962C8B-B14F-4D97-AF65-F5344CB8AC3E}">
        <p14:creationId xmlns:p14="http://schemas.microsoft.com/office/powerpoint/2010/main" val="33644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Palomino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5" y="2120106"/>
            <a:ext cx="4324350" cy="3486150"/>
          </a:xfrm>
        </p:spPr>
      </p:pic>
    </p:spTree>
    <p:extLst>
      <p:ext uri="{BB962C8B-B14F-4D97-AF65-F5344CB8AC3E}">
        <p14:creationId xmlns:p14="http://schemas.microsoft.com/office/powerpoint/2010/main" val="308881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6568635" cy="4904581"/>
          </a:xfrm>
        </p:spPr>
      </p:pic>
    </p:spTree>
    <p:extLst>
      <p:ext uri="{BB962C8B-B14F-4D97-AF65-F5344CB8AC3E}">
        <p14:creationId xmlns:p14="http://schemas.microsoft.com/office/powerpoint/2010/main" val="51629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 Horse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976938" cy="4983686"/>
          </a:xfrm>
        </p:spPr>
      </p:pic>
    </p:spTree>
    <p:extLst>
      <p:ext uri="{BB962C8B-B14F-4D97-AF65-F5344CB8AC3E}">
        <p14:creationId xmlns:p14="http://schemas.microsoft.com/office/powerpoint/2010/main" val="62936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Tennessee Walking Horse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37" y="1910556"/>
            <a:ext cx="3667125" cy="3905250"/>
          </a:xfrm>
        </p:spPr>
      </p:pic>
    </p:spTree>
    <p:extLst>
      <p:ext uri="{BB962C8B-B14F-4D97-AF65-F5344CB8AC3E}">
        <p14:creationId xmlns:p14="http://schemas.microsoft.com/office/powerpoint/2010/main" val="1086517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Thoroughbred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4724400" cy="4677156"/>
          </a:xfrm>
        </p:spPr>
      </p:pic>
    </p:spTree>
    <p:extLst>
      <p:ext uri="{BB962C8B-B14F-4D97-AF65-F5344CB8AC3E}">
        <p14:creationId xmlns:p14="http://schemas.microsoft.com/office/powerpoint/2010/main" val="347108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Mustang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958181"/>
            <a:ext cx="4953000" cy="3810000"/>
          </a:xfrm>
        </p:spPr>
      </p:pic>
    </p:spTree>
    <p:extLst>
      <p:ext uri="{BB962C8B-B14F-4D97-AF65-F5344CB8AC3E}">
        <p14:creationId xmlns:p14="http://schemas.microsoft.com/office/powerpoint/2010/main" val="140204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Paint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21308"/>
            <a:ext cx="6172200" cy="5308092"/>
          </a:xfrm>
        </p:spPr>
      </p:pic>
    </p:spTree>
    <p:extLst>
      <p:ext uri="{BB962C8B-B14F-4D97-AF65-F5344CB8AC3E}">
        <p14:creationId xmlns:p14="http://schemas.microsoft.com/office/powerpoint/2010/main" val="411294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Appaloosa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1722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Arabian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89627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Belgian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615281"/>
            <a:ext cx="5715000" cy="4495800"/>
          </a:xfrm>
        </p:spPr>
      </p:pic>
    </p:spTree>
    <p:extLst>
      <p:ext uri="{BB962C8B-B14F-4D97-AF65-F5344CB8AC3E}">
        <p14:creationId xmlns:p14="http://schemas.microsoft.com/office/powerpoint/2010/main" val="406308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Buckskin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50" y="1761331"/>
            <a:ext cx="4483100" cy="4203700"/>
          </a:xfrm>
        </p:spPr>
      </p:pic>
    </p:spTree>
    <p:extLst>
      <p:ext uri="{BB962C8B-B14F-4D97-AF65-F5344CB8AC3E}">
        <p14:creationId xmlns:p14="http://schemas.microsoft.com/office/powerpoint/2010/main" val="366440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Clydesdale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4" y="1447800"/>
            <a:ext cx="5286756" cy="4317403"/>
          </a:xfrm>
        </p:spPr>
      </p:pic>
    </p:spTree>
    <p:extLst>
      <p:ext uri="{BB962C8B-B14F-4D97-AF65-F5344CB8AC3E}">
        <p14:creationId xmlns:p14="http://schemas.microsoft.com/office/powerpoint/2010/main" val="136786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Donkey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76" y="2362200"/>
            <a:ext cx="3773424" cy="3194678"/>
          </a:xfrm>
        </p:spPr>
      </p:pic>
    </p:spTree>
    <p:extLst>
      <p:ext uri="{BB962C8B-B14F-4D97-AF65-F5344CB8AC3E}">
        <p14:creationId xmlns:p14="http://schemas.microsoft.com/office/powerpoint/2010/main" val="1440267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Horse Breeds</vt:lpstr>
      <vt:lpstr>American Mustang</vt:lpstr>
      <vt:lpstr>American Paint</vt:lpstr>
      <vt:lpstr>Appaloosa</vt:lpstr>
      <vt:lpstr>Arabian</vt:lpstr>
      <vt:lpstr>Belgian</vt:lpstr>
      <vt:lpstr>Buckskin</vt:lpstr>
      <vt:lpstr>Clydesdale</vt:lpstr>
      <vt:lpstr>Donkey</vt:lpstr>
      <vt:lpstr>Mule</vt:lpstr>
      <vt:lpstr>Palomino</vt:lpstr>
      <vt:lpstr>Pinto</vt:lpstr>
      <vt:lpstr>Quarter Horse</vt:lpstr>
      <vt:lpstr>Tennessee Walking Horse</vt:lpstr>
      <vt:lpstr>Thoroughbred</vt:lpstr>
    </vt:vector>
  </TitlesOfParts>
  <Company>Chamberlain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Horse Breeds</dc:title>
  <dc:creator>Justin Graves</dc:creator>
  <cp:lastModifiedBy>Justin Graves</cp:lastModifiedBy>
  <cp:revision>1</cp:revision>
  <dcterms:created xsi:type="dcterms:W3CDTF">2011-09-02T18:35:24Z</dcterms:created>
  <dcterms:modified xsi:type="dcterms:W3CDTF">2011-09-02T18:42:13Z</dcterms:modified>
</cp:coreProperties>
</file>