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6014-940F-45AB-A950-5469EFAC97A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C961-7527-4F1C-9993-20F4C187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6014-940F-45AB-A950-5469EFAC97A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C961-7527-4F1C-9993-20F4C187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0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6014-940F-45AB-A950-5469EFAC97A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C961-7527-4F1C-9993-20F4C187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5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6014-940F-45AB-A950-5469EFAC97A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C961-7527-4F1C-9993-20F4C187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7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6014-940F-45AB-A950-5469EFAC97A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C961-7527-4F1C-9993-20F4C187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8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6014-940F-45AB-A950-5469EFAC97A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C961-7527-4F1C-9993-20F4C187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6014-940F-45AB-A950-5469EFAC97A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C961-7527-4F1C-9993-20F4C187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5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6014-940F-45AB-A950-5469EFAC97A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C961-7527-4F1C-9993-20F4C187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9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6014-940F-45AB-A950-5469EFAC97A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C961-7527-4F1C-9993-20F4C187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6014-940F-45AB-A950-5469EFAC97A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C961-7527-4F1C-9993-20F4C187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2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6014-940F-45AB-A950-5469EFAC97A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C961-7527-4F1C-9993-20F4C187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0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C6014-940F-45AB-A950-5469EFAC97A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C961-7527-4F1C-9993-20F4C187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Chipmunk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720056"/>
            <a:ext cx="3619500" cy="4286250"/>
          </a:xfrm>
        </p:spPr>
      </p:pic>
    </p:spTree>
    <p:extLst>
      <p:ext uri="{BB962C8B-B14F-4D97-AF65-F5344CB8AC3E}">
        <p14:creationId xmlns:p14="http://schemas.microsoft.com/office/powerpoint/2010/main" val="331578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48" y="1600200"/>
            <a:ext cx="5562503" cy="4525963"/>
          </a:xfrm>
        </p:spPr>
      </p:pic>
    </p:spTree>
    <p:extLst>
      <p:ext uri="{BB962C8B-B14F-4D97-AF65-F5344CB8AC3E}">
        <p14:creationId xmlns:p14="http://schemas.microsoft.com/office/powerpoint/2010/main" val="195474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Squirrel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5359199" cy="4220369"/>
          </a:xfrm>
        </p:spPr>
      </p:pic>
    </p:spTree>
    <p:extLst>
      <p:ext uri="{BB962C8B-B14F-4D97-AF65-F5344CB8AC3E}">
        <p14:creationId xmlns:p14="http://schemas.microsoft.com/office/powerpoint/2010/main" val="100373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 Squirrel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44" y="1600200"/>
            <a:ext cx="5676311" cy="4525963"/>
          </a:xfrm>
        </p:spPr>
      </p:pic>
    </p:spTree>
    <p:extLst>
      <p:ext uri="{BB962C8B-B14F-4D97-AF65-F5344CB8AC3E}">
        <p14:creationId xmlns:p14="http://schemas.microsoft.com/office/powerpoint/2010/main" val="370625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Franklin’s Ground Squirrel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96" y="2286000"/>
            <a:ext cx="4591204" cy="3766344"/>
          </a:xfrm>
        </p:spPr>
      </p:pic>
    </p:spTree>
    <p:extLst>
      <p:ext uri="{BB962C8B-B14F-4D97-AF65-F5344CB8AC3E}">
        <p14:creationId xmlns:p14="http://schemas.microsoft.com/office/powerpoint/2010/main" val="385260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Squirrel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3641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Fox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09" y="1677099"/>
            <a:ext cx="4042791" cy="4342701"/>
          </a:xfrm>
        </p:spPr>
      </p:pic>
    </p:spTree>
    <p:extLst>
      <p:ext uri="{BB962C8B-B14F-4D97-AF65-F5344CB8AC3E}">
        <p14:creationId xmlns:p14="http://schemas.microsoft.com/office/powerpoint/2010/main" val="38973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Mouse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98344"/>
            <a:ext cx="4419600" cy="3064256"/>
          </a:xfrm>
        </p:spPr>
      </p:pic>
    </p:spTree>
    <p:extLst>
      <p:ext uri="{BB962C8B-B14F-4D97-AF65-F5344CB8AC3E}">
        <p14:creationId xmlns:p14="http://schemas.microsoft.com/office/powerpoint/2010/main" val="4667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Jackrabbit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41602"/>
            <a:ext cx="4705350" cy="4454398"/>
          </a:xfrm>
        </p:spPr>
      </p:pic>
    </p:spTree>
    <p:extLst>
      <p:ext uri="{BB962C8B-B14F-4D97-AF65-F5344CB8AC3E}">
        <p14:creationId xmlns:p14="http://schemas.microsoft.com/office/powerpoint/2010/main" val="30636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Meadow Vole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49495"/>
            <a:ext cx="4605338" cy="3084505"/>
          </a:xfrm>
        </p:spPr>
      </p:pic>
    </p:spTree>
    <p:extLst>
      <p:ext uri="{BB962C8B-B14F-4D97-AF65-F5344CB8AC3E}">
        <p14:creationId xmlns:p14="http://schemas.microsoft.com/office/powerpoint/2010/main" val="215353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866692" cy="4671219"/>
          </a:xfrm>
        </p:spPr>
      </p:pic>
    </p:spTree>
    <p:extLst>
      <p:ext uri="{BB962C8B-B14F-4D97-AF65-F5344CB8AC3E}">
        <p14:creationId xmlns:p14="http://schemas.microsoft.com/office/powerpoint/2010/main" val="9206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9419"/>
            <a:ext cx="6692635" cy="4015581"/>
          </a:xfrm>
        </p:spPr>
      </p:pic>
    </p:spTree>
    <p:extLst>
      <p:ext uri="{BB962C8B-B14F-4D97-AF65-F5344CB8AC3E}">
        <p14:creationId xmlns:p14="http://schemas.microsoft.com/office/powerpoint/2010/main" val="104005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24831"/>
            <a:ext cx="5715000" cy="4076700"/>
          </a:xfrm>
        </p:spPr>
      </p:pic>
    </p:spTree>
    <p:extLst>
      <p:ext uri="{BB962C8B-B14F-4D97-AF65-F5344CB8AC3E}">
        <p14:creationId xmlns:p14="http://schemas.microsoft.com/office/powerpoint/2010/main" val="394369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Lion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1322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Goat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354411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Mule deer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639094"/>
            <a:ext cx="6667500" cy="4448175"/>
          </a:xfrm>
        </p:spPr>
      </p:pic>
    </p:spTree>
    <p:extLst>
      <p:ext uri="{BB962C8B-B14F-4D97-AF65-F5344CB8AC3E}">
        <p14:creationId xmlns:p14="http://schemas.microsoft.com/office/powerpoint/2010/main" val="102409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Muskrat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09800"/>
            <a:ext cx="4175760" cy="3169295"/>
          </a:xfrm>
        </p:spPr>
      </p:pic>
    </p:spTree>
    <p:extLst>
      <p:ext uri="{BB962C8B-B14F-4D97-AF65-F5344CB8AC3E}">
        <p14:creationId xmlns:p14="http://schemas.microsoft.com/office/powerpoint/2010/main" val="333714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Norway Rat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567781"/>
            <a:ext cx="5397500" cy="2590800"/>
          </a:xfrm>
        </p:spPr>
      </p:pic>
    </p:spTree>
    <p:extLst>
      <p:ext uri="{BB962C8B-B14F-4D97-AF65-F5344CB8AC3E}">
        <p14:creationId xmlns:p14="http://schemas.microsoft.com/office/powerpoint/2010/main" val="330556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Opossum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4076700" cy="3354012"/>
          </a:xfrm>
        </p:spPr>
      </p:pic>
    </p:spTree>
    <p:extLst>
      <p:ext uri="{BB962C8B-B14F-4D97-AF65-F5344CB8AC3E}">
        <p14:creationId xmlns:p14="http://schemas.microsoft.com/office/powerpoint/2010/main" val="291516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Pocket Gopher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35175"/>
            <a:ext cx="5613400" cy="3756025"/>
          </a:xfrm>
        </p:spPr>
      </p:pic>
    </p:spTree>
    <p:extLst>
      <p:ext uri="{BB962C8B-B14F-4D97-AF65-F5344CB8AC3E}">
        <p14:creationId xmlns:p14="http://schemas.microsoft.com/office/powerpoint/2010/main" val="289977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Porcupine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9299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3307"/>
            <a:ext cx="5684520" cy="4421293"/>
          </a:xfrm>
        </p:spPr>
      </p:pic>
    </p:spTree>
    <p:extLst>
      <p:ext uri="{BB962C8B-B14F-4D97-AF65-F5344CB8AC3E}">
        <p14:creationId xmlns:p14="http://schemas.microsoft.com/office/powerpoint/2010/main" val="157298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Prairie Dog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29" y="1600200"/>
            <a:ext cx="6519541" cy="4525963"/>
          </a:xfrm>
        </p:spPr>
      </p:pic>
    </p:spTree>
    <p:extLst>
      <p:ext uri="{BB962C8B-B14F-4D97-AF65-F5344CB8AC3E}">
        <p14:creationId xmlns:p14="http://schemas.microsoft.com/office/powerpoint/2010/main" val="228243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Pronghorn Antelope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30" y="1600200"/>
            <a:ext cx="5396340" cy="4525963"/>
          </a:xfrm>
        </p:spPr>
      </p:pic>
    </p:spTree>
    <p:extLst>
      <p:ext uri="{BB962C8B-B14F-4D97-AF65-F5344CB8AC3E}">
        <p14:creationId xmlns:p14="http://schemas.microsoft.com/office/powerpoint/2010/main" val="366350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Raccoon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01" y="1600200"/>
            <a:ext cx="6100998" cy="4525963"/>
          </a:xfrm>
        </p:spPr>
      </p:pic>
    </p:spTree>
    <p:extLst>
      <p:ext uri="{BB962C8B-B14F-4D97-AF65-F5344CB8AC3E}">
        <p14:creationId xmlns:p14="http://schemas.microsoft.com/office/powerpoint/2010/main" val="290251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Fox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1819955"/>
            <a:ext cx="5248275" cy="4123645"/>
          </a:xfrm>
        </p:spPr>
      </p:pic>
    </p:spTree>
    <p:extLst>
      <p:ext uri="{BB962C8B-B14F-4D97-AF65-F5344CB8AC3E}">
        <p14:creationId xmlns:p14="http://schemas.microsoft.com/office/powerpoint/2010/main" val="191425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Squirrel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2034381"/>
            <a:ext cx="6032500" cy="3657600"/>
          </a:xfrm>
        </p:spPr>
      </p:pic>
    </p:spTree>
    <p:extLst>
      <p:ext uri="{BB962C8B-B14F-4D97-AF65-F5344CB8AC3E}">
        <p14:creationId xmlns:p14="http://schemas.microsoft.com/office/powerpoint/2010/main" val="178961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13-lined Ground Squirrel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199481"/>
            <a:ext cx="5080000" cy="3327400"/>
          </a:xfrm>
        </p:spPr>
      </p:pic>
    </p:spTree>
    <p:extLst>
      <p:ext uri="{BB962C8B-B14F-4D97-AF65-F5344CB8AC3E}">
        <p14:creationId xmlns:p14="http://schemas.microsoft.com/office/powerpoint/2010/main" val="253113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53406"/>
            <a:ext cx="5715000" cy="4019550"/>
          </a:xfrm>
        </p:spPr>
      </p:pic>
    </p:spTree>
    <p:extLst>
      <p:ext uri="{BB962C8B-B14F-4D97-AF65-F5344CB8AC3E}">
        <p14:creationId xmlns:p14="http://schemas.microsoft.com/office/powerpoint/2010/main" val="168538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Spotted Skunk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17440"/>
            <a:ext cx="5368795" cy="3754760"/>
          </a:xfrm>
        </p:spPr>
      </p:pic>
    </p:spTree>
    <p:extLst>
      <p:ext uri="{BB962C8B-B14F-4D97-AF65-F5344CB8AC3E}">
        <p14:creationId xmlns:p14="http://schemas.microsoft.com/office/powerpoint/2010/main" val="403876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Striped Skunk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781969"/>
            <a:ext cx="2857500" cy="4162425"/>
          </a:xfrm>
        </p:spPr>
      </p:pic>
    </p:spTree>
    <p:extLst>
      <p:ext uri="{BB962C8B-B14F-4D97-AF65-F5344CB8AC3E}">
        <p14:creationId xmlns:p14="http://schemas.microsoft.com/office/powerpoint/2010/main" val="163498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Weasel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958181"/>
            <a:ext cx="6896100" cy="3810000"/>
          </a:xfrm>
        </p:spPr>
      </p:pic>
    </p:spTree>
    <p:extLst>
      <p:ext uri="{BB962C8B-B14F-4D97-AF65-F5344CB8AC3E}">
        <p14:creationId xmlns:p14="http://schemas.microsoft.com/office/powerpoint/2010/main" val="309186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Black-footed Ferret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87903"/>
            <a:ext cx="3862388" cy="5517697"/>
          </a:xfrm>
        </p:spPr>
      </p:pic>
    </p:spTree>
    <p:extLst>
      <p:ext uri="{BB962C8B-B14F-4D97-AF65-F5344CB8AC3E}">
        <p14:creationId xmlns:p14="http://schemas.microsoft.com/office/powerpoint/2010/main" val="160578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Whitetail Deer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2400141"/>
            <a:ext cx="3901440" cy="2926080"/>
          </a:xfrm>
        </p:spPr>
      </p:pic>
    </p:spTree>
    <p:extLst>
      <p:ext uri="{BB962C8B-B14F-4D97-AF65-F5344CB8AC3E}">
        <p14:creationId xmlns:p14="http://schemas.microsoft.com/office/powerpoint/2010/main" val="147745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Woodchuck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920081"/>
            <a:ext cx="4762500" cy="3886200"/>
          </a:xfrm>
        </p:spPr>
      </p:pic>
    </p:spTree>
    <p:extLst>
      <p:ext uri="{BB962C8B-B14F-4D97-AF65-F5344CB8AC3E}">
        <p14:creationId xmlns:p14="http://schemas.microsoft.com/office/powerpoint/2010/main" val="132579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Bighorn Sheep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298962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Bobcat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97" y="1600200"/>
            <a:ext cx="4280806" cy="4525963"/>
          </a:xfrm>
        </p:spPr>
      </p:pic>
    </p:spTree>
    <p:extLst>
      <p:ext uri="{BB962C8B-B14F-4D97-AF65-F5344CB8AC3E}">
        <p14:creationId xmlns:p14="http://schemas.microsoft.com/office/powerpoint/2010/main" val="299992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Cottontail Rabbit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638800" cy="4229100"/>
          </a:xfrm>
        </p:spPr>
      </p:pic>
    </p:spTree>
    <p:extLst>
      <p:ext uri="{BB962C8B-B14F-4D97-AF65-F5344CB8AC3E}">
        <p14:creationId xmlns:p14="http://schemas.microsoft.com/office/powerpoint/2010/main" val="379191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Coyote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2093817"/>
            <a:ext cx="5138928" cy="3538728"/>
          </a:xfrm>
        </p:spPr>
      </p:pic>
    </p:spTree>
    <p:extLst>
      <p:ext uri="{BB962C8B-B14F-4D97-AF65-F5344CB8AC3E}">
        <p14:creationId xmlns:p14="http://schemas.microsoft.com/office/powerpoint/2010/main" val="359046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Deer Mouse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748631"/>
            <a:ext cx="6908800" cy="4229100"/>
          </a:xfrm>
        </p:spPr>
      </p:pic>
    </p:spTree>
    <p:extLst>
      <p:ext uri="{BB962C8B-B14F-4D97-AF65-F5344CB8AC3E}">
        <p14:creationId xmlns:p14="http://schemas.microsoft.com/office/powerpoint/2010/main" val="272465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70</Words>
  <Application>Microsoft Office PowerPoint</Application>
  <PresentationFormat>On-screen Show (4:3)</PresentationFormat>
  <Paragraphs>42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Mammals</vt:lpstr>
      <vt:lpstr>Badger</vt:lpstr>
      <vt:lpstr>Beaver</vt:lpstr>
      <vt:lpstr>Black-footed Ferret</vt:lpstr>
      <vt:lpstr>Bighorn Sheep</vt:lpstr>
      <vt:lpstr>Bobcat</vt:lpstr>
      <vt:lpstr>Cottontail Rabbit</vt:lpstr>
      <vt:lpstr>Coyote</vt:lpstr>
      <vt:lpstr>Deer Mouse</vt:lpstr>
      <vt:lpstr>Eastern Chipmunk</vt:lpstr>
      <vt:lpstr>Elk</vt:lpstr>
      <vt:lpstr>Flying Squirrel</vt:lpstr>
      <vt:lpstr>Fox Squirrel</vt:lpstr>
      <vt:lpstr>Franklin’s Ground Squirrel</vt:lpstr>
      <vt:lpstr>Gray Squirrel</vt:lpstr>
      <vt:lpstr>Gray Fox</vt:lpstr>
      <vt:lpstr>House Mouse</vt:lpstr>
      <vt:lpstr>Jackrabbit</vt:lpstr>
      <vt:lpstr>Meadow Vole</vt:lpstr>
      <vt:lpstr>Mink</vt:lpstr>
      <vt:lpstr>Mole</vt:lpstr>
      <vt:lpstr>Mountain Lion</vt:lpstr>
      <vt:lpstr>Mountain Goat</vt:lpstr>
      <vt:lpstr>Mule deer</vt:lpstr>
      <vt:lpstr>Muskrat</vt:lpstr>
      <vt:lpstr>Norway Rat</vt:lpstr>
      <vt:lpstr>Opossum</vt:lpstr>
      <vt:lpstr>Pocket Gopher</vt:lpstr>
      <vt:lpstr>Porcupine</vt:lpstr>
      <vt:lpstr>Prairie Dog</vt:lpstr>
      <vt:lpstr>Pronghorn Antelope</vt:lpstr>
      <vt:lpstr>Raccoon</vt:lpstr>
      <vt:lpstr>Red Fox</vt:lpstr>
      <vt:lpstr>Red Squirrel</vt:lpstr>
      <vt:lpstr>13-lined Ground Squirrel</vt:lpstr>
      <vt:lpstr>Shrew</vt:lpstr>
      <vt:lpstr>Spotted Skunk</vt:lpstr>
      <vt:lpstr>Striped Skunk</vt:lpstr>
      <vt:lpstr>Weasel</vt:lpstr>
      <vt:lpstr>Whitetail Deer</vt:lpstr>
      <vt:lpstr>Woodchuck</vt:lpstr>
    </vt:vector>
  </TitlesOfParts>
  <Company>Chamberlain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Mammals</dc:title>
  <dc:creator>Justin Graves</dc:creator>
  <cp:lastModifiedBy>Justin Graves</cp:lastModifiedBy>
  <cp:revision>5</cp:revision>
  <dcterms:created xsi:type="dcterms:W3CDTF">2012-03-07T21:43:41Z</dcterms:created>
  <dcterms:modified xsi:type="dcterms:W3CDTF">2012-03-07T22:31:27Z</dcterms:modified>
</cp:coreProperties>
</file>