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350" r:id="rId26"/>
    <p:sldId id="280" r:id="rId27"/>
    <p:sldId id="282" r:id="rId28"/>
    <p:sldId id="281" r:id="rId29"/>
    <p:sldId id="283" r:id="rId30"/>
    <p:sldId id="284" r:id="rId31"/>
    <p:sldId id="285" r:id="rId32"/>
    <p:sldId id="286" r:id="rId33"/>
    <p:sldId id="351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3" r:id="rId60"/>
    <p:sldId id="314" r:id="rId61"/>
    <p:sldId id="315" r:id="rId62"/>
    <p:sldId id="352" r:id="rId63"/>
    <p:sldId id="316" r:id="rId64"/>
    <p:sldId id="312" r:id="rId65"/>
    <p:sldId id="317" r:id="rId66"/>
    <p:sldId id="318" r:id="rId67"/>
    <p:sldId id="319" r:id="rId68"/>
    <p:sldId id="320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1" r:id="rId78"/>
    <p:sldId id="330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2" r:id="rId90"/>
    <p:sldId id="343" r:id="rId91"/>
    <p:sldId id="344" r:id="rId92"/>
    <p:sldId id="345" r:id="rId93"/>
    <p:sldId id="354" r:id="rId94"/>
    <p:sldId id="346" r:id="rId95"/>
    <p:sldId id="349" r:id="rId96"/>
    <p:sldId id="347" r:id="rId97"/>
    <p:sldId id="348" r:id="rId98"/>
    <p:sldId id="353" r:id="rId9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67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44154722-5951-42CC-85AB-6843E4A8D836}" type="datetimeFigureOut">
              <a:rPr lang="en-US" smtClean="0"/>
              <a:t>2/6/2013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F7C79439-852B-40C1-9A6A-81B11F99ED4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154722-5951-42CC-85AB-6843E4A8D836}" type="datetimeFigureOut">
              <a:rPr lang="en-US" smtClean="0"/>
              <a:t>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7C79439-852B-40C1-9A6A-81B11F99ED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154722-5951-42CC-85AB-6843E4A8D836}" type="datetimeFigureOut">
              <a:rPr lang="en-US" smtClean="0"/>
              <a:t>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7C79439-852B-40C1-9A6A-81B11F99ED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154722-5951-42CC-85AB-6843E4A8D836}" type="datetimeFigureOut">
              <a:rPr lang="en-US" smtClean="0"/>
              <a:t>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7C79439-852B-40C1-9A6A-81B11F99ED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44154722-5951-42CC-85AB-6843E4A8D836}" type="datetimeFigureOut">
              <a:rPr lang="en-US" smtClean="0"/>
              <a:t>2/6/2013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F7C79439-852B-40C1-9A6A-81B11F99ED4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154722-5951-42CC-85AB-6843E4A8D836}" type="datetimeFigureOut">
              <a:rPr lang="en-US" smtClean="0"/>
              <a:t>2/6/2013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F7C79439-852B-40C1-9A6A-81B11F99ED4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154722-5951-42CC-85AB-6843E4A8D836}" type="datetimeFigureOut">
              <a:rPr lang="en-US" smtClean="0"/>
              <a:t>2/6/2013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F7C79439-852B-40C1-9A6A-81B11F99ED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154722-5951-42CC-85AB-6843E4A8D836}" type="datetimeFigureOut">
              <a:rPr lang="en-US" smtClean="0"/>
              <a:t>2/6/2013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7C79439-852B-40C1-9A6A-81B11F99ED4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4154722-5951-42CC-85AB-6843E4A8D836}" type="datetimeFigureOut">
              <a:rPr lang="en-US" smtClean="0"/>
              <a:t>2/6/2013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7C79439-852B-40C1-9A6A-81B11F99ED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44154722-5951-42CC-85AB-6843E4A8D836}" type="datetimeFigureOut">
              <a:rPr lang="en-US" smtClean="0"/>
              <a:t>2/6/2013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F7C79439-852B-40C1-9A6A-81B11F99ED4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44154722-5951-42CC-85AB-6843E4A8D836}" type="datetimeFigureOut">
              <a:rPr lang="en-US" smtClean="0"/>
              <a:t>2/6/2013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F7C79439-852B-40C1-9A6A-81B11F99ED4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44154722-5951-42CC-85AB-6843E4A8D836}" type="datetimeFigureOut">
              <a:rPr lang="en-US" smtClean="0"/>
              <a:t>2/6/2013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F7C79439-852B-40C1-9A6A-81B11F99ED4F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Nursery Landscape Tools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18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Broadcast (cyclone) Spreader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61532"/>
            <a:ext cx="2566988" cy="5215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083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Bulb planter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06617"/>
            <a:ext cx="5105400" cy="4770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311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Burlap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04950"/>
            <a:ext cx="6096000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894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Compressed Air </a:t>
            </a:r>
            <a:r>
              <a:rPr lang="en-US" dirty="0" smtClean="0"/>
              <a:t>Sprayer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28800"/>
            <a:ext cx="6096000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010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Duster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71675"/>
            <a:ext cx="609600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495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Chain Saw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7363"/>
            <a:ext cx="6096000" cy="334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12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Dust Mask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447800"/>
            <a:ext cx="4452938" cy="4633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8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Edger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133600"/>
            <a:ext cx="7163442" cy="265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218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Edging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57313"/>
            <a:ext cx="6096000" cy="414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80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Engineer’s Scale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66888"/>
            <a:ext cx="6096000" cy="332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431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Aerifier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07786"/>
            <a:ext cx="5257800" cy="4255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4615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Erosion Netting</a:t>
            </a:r>
            <a:endParaRPr lang="en-US" dirty="0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00200"/>
            <a:ext cx="4285415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329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Fertilizer Tablet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447800"/>
            <a:ext cx="3348038" cy="4627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055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Galvanized Pipe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8466665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565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Garden (spading) fork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200"/>
            <a:ext cx="6096000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022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Garden spade </a:t>
            </a:r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00200"/>
            <a:ext cx="4800600" cy="4013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468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Garden Rake</a:t>
            </a:r>
            <a:endParaRPr lang="en-US" dirty="0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600200"/>
            <a:ext cx="1862138" cy="4794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997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 Mask</a:t>
            </a:r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524000"/>
            <a:ext cx="2193131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91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Grafting band</a:t>
            </a:r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76400"/>
            <a:ext cx="6096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479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Grading rake (aluminum) </a:t>
            </a:r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63984"/>
            <a:ext cx="5334000" cy="4042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526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Grafting Tool</a:t>
            </a:r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0"/>
            <a:ext cx="6096000" cy="442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70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Anvil and Blade Pruner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28800"/>
            <a:ext cx="6096000" cy="378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348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Granular Fertilizer</a:t>
            </a:r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60960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596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Gravity (drop) spreader</a:t>
            </a:r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326066"/>
            <a:ext cx="3919538" cy="5150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499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Grass shears</a:t>
            </a:r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0"/>
            <a:ext cx="6096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152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Limestone</a:t>
            </a:r>
            <a:endParaRPr lang="en-US" dirty="0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062166"/>
            <a:ext cx="5029199" cy="3767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898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Hedge Shears</a:t>
            </a:r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76400"/>
            <a:ext cx="4419600" cy="4364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662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Hoe</a:t>
            </a:r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752600"/>
            <a:ext cx="4724400" cy="406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746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Hook </a:t>
            </a:r>
            <a:r>
              <a:rPr lang="en-US" dirty="0" smtClean="0"/>
              <a:t>and Blade Pruners</a:t>
            </a:r>
            <a:endParaRPr lang="en-U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753279"/>
            <a:ext cx="4953000" cy="427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206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Hose-end repair fitting</a:t>
            </a:r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524000"/>
            <a:ext cx="3376613" cy="431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840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Hose-end Sprayer</a:t>
            </a:r>
            <a:endParaRPr lang="en-U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00"/>
            <a:ext cx="4691063" cy="4742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416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Hose-end Washer</a:t>
            </a:r>
            <a:endParaRPr lang="en-US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57388"/>
            <a:ext cx="6096000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438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Architect’s Scale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28838"/>
            <a:ext cx="6096000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454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Hose repair coupling</a:t>
            </a:r>
            <a:endParaRPr lang="en-US" dirty="0"/>
          </a:p>
        </p:txBody>
      </p:sp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52600"/>
            <a:ext cx="3689219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427" y="1752601"/>
            <a:ext cx="2747962" cy="274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766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Impulse Sprinkler</a:t>
            </a:r>
            <a:endParaRPr 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424834"/>
            <a:ext cx="2881313" cy="5052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980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Landscape Fabric</a:t>
            </a:r>
            <a:endParaRPr lang="en-US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500393"/>
            <a:ext cx="3576638" cy="4943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060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Leaf rake</a:t>
            </a:r>
            <a:endParaRPr lang="en-US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00200"/>
            <a:ext cx="4953000" cy="3993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83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Loppers</a:t>
            </a:r>
            <a:endParaRPr lang="en-US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275206"/>
            <a:ext cx="2576513" cy="5201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487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Mattock</a:t>
            </a:r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4000"/>
            <a:ext cx="3709988" cy="453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245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Maul</a:t>
            </a:r>
            <a:endParaRPr lang="en-US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95537"/>
            <a:ext cx="609600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615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Mist nozzle</a:t>
            </a:r>
            <a:endParaRPr lang="en-US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05000"/>
            <a:ext cx="242947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882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Mower blade balancer</a:t>
            </a:r>
            <a:endParaRPr lang="en-US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46412"/>
            <a:ext cx="4191000" cy="493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139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Nursery containers</a:t>
            </a:r>
            <a:endParaRPr lang="en-US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96627"/>
            <a:ext cx="5105400" cy="4546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598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Ball Cart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19200"/>
            <a:ext cx="2776538" cy="5004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053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Nursery Spade</a:t>
            </a:r>
            <a:endParaRPr lang="en-US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66988"/>
            <a:ext cx="6096000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138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Oscillating Sprinkler</a:t>
            </a:r>
            <a:endParaRPr lang="en-US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47800"/>
            <a:ext cx="6096000" cy="485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46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Peat Moss</a:t>
            </a:r>
            <a:endParaRPr lang="en-US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47800"/>
            <a:ext cx="6096000" cy="481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299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Perlite</a:t>
            </a:r>
            <a:endParaRPr lang="en-US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295400"/>
            <a:ext cx="323088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077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Pick Axe</a:t>
            </a:r>
            <a:endParaRPr lang="en-US" dirty="0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33497">
            <a:off x="2819400" y="1752600"/>
            <a:ext cx="3124200" cy="4279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825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Planting Bar</a:t>
            </a:r>
            <a:endParaRPr lang="en-US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22096"/>
            <a:ext cx="851015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188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Pole Pruner</a:t>
            </a:r>
            <a:endParaRPr lang="en-US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0"/>
            <a:ext cx="6096000" cy="442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926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Polyethylene Film</a:t>
            </a:r>
            <a:endParaRPr lang="en-US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28788"/>
            <a:ext cx="6096000" cy="340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453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Polyethylene Pipe</a:t>
            </a:r>
            <a:endParaRPr lang="en-US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66938"/>
            <a:ext cx="6096000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148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Post-Hole Digger</a:t>
            </a:r>
            <a:endParaRPr lang="en-US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05677"/>
            <a:ext cx="5029200" cy="462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168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Bark Mulch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19263"/>
            <a:ext cx="6096000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472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Blower</a:t>
            </a:r>
            <a:endParaRPr lang="en-US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09800"/>
            <a:ext cx="6096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95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Pruning Saw</a:t>
            </a:r>
            <a:endParaRPr lang="en-US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47888"/>
            <a:ext cx="6096000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797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Rake</a:t>
            </a:r>
            <a:endParaRPr lang="en-US" dirty="0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905000"/>
            <a:ext cx="3642392" cy="392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840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Reel Mower</a:t>
            </a:r>
            <a:endParaRPr lang="en-US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934" y="1447800"/>
            <a:ext cx="3292554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494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Resin-coated Fertilizer</a:t>
            </a:r>
            <a:endParaRPr lang="en-US" dirty="0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43125"/>
            <a:ext cx="609600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783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Respirator</a:t>
            </a:r>
            <a:endParaRPr lang="en-US" dirty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00200"/>
            <a:ext cx="4800600" cy="4455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219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Rotary Mower</a:t>
            </a:r>
            <a:endParaRPr lang="en-US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30085"/>
            <a:ext cx="5257800" cy="4280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914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Rototiller</a:t>
            </a:r>
            <a:endParaRPr lang="en-US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00200"/>
            <a:ext cx="4648200" cy="4118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559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Round point Shovel</a:t>
            </a:r>
            <a:endParaRPr lang="en-US" dirty="0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314" y="1524000"/>
            <a:ext cx="60960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617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Goggles</a:t>
            </a:r>
            <a:endParaRPr lang="en-US" dirty="0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85963"/>
            <a:ext cx="6096000" cy="28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201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Bark Medium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66115"/>
            <a:ext cx="5181600" cy="4444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213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Sand</a:t>
            </a:r>
            <a:endParaRPr lang="en-US" dirty="0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447800"/>
            <a:ext cx="3829050" cy="460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646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Scoop Shovel</a:t>
            </a:r>
            <a:endParaRPr lang="en-US" dirty="0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497592"/>
            <a:ext cx="2357438" cy="4979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374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Shade Fabric</a:t>
            </a:r>
            <a:endParaRPr lang="en-US" dirty="0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00213"/>
            <a:ext cx="6096000" cy="345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053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Sharpening Stone</a:t>
            </a:r>
            <a:endParaRPr lang="en-US" dirty="0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33488"/>
            <a:ext cx="6096000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797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Siphon </a:t>
            </a:r>
            <a:r>
              <a:rPr lang="en-US" dirty="0" err="1" smtClean="0"/>
              <a:t>Proportioner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844" y="1676400"/>
            <a:ext cx="4440555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463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Snow Fence</a:t>
            </a:r>
            <a:endParaRPr lang="en-US" dirty="0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4973949" cy="330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28849"/>
            <a:ext cx="3258448" cy="235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666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Soaker hose</a:t>
            </a:r>
            <a:endParaRPr lang="en-US" dirty="0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76400"/>
            <a:ext cx="3729038" cy="4150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702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Sampling tube</a:t>
            </a:r>
            <a:endParaRPr lang="en-US" dirty="0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544248"/>
            <a:ext cx="3190874" cy="4932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516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Auger</a:t>
            </a:r>
            <a:endParaRPr lang="en-US" dirty="0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00200"/>
            <a:ext cx="39624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243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Solenoid Valve</a:t>
            </a:r>
            <a:endParaRPr lang="en-US" dirty="0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471256"/>
            <a:ext cx="5105400" cy="4858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921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Bow Saw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76463"/>
            <a:ext cx="6096000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743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Spark plug gap gauge</a:t>
            </a:r>
            <a:endParaRPr lang="en-US" dirty="0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447800"/>
            <a:ext cx="4572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883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Sphagnum Moss</a:t>
            </a:r>
            <a:endParaRPr lang="en-US" dirty="0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90650"/>
            <a:ext cx="6096000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143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Spray Suit</a:t>
            </a:r>
            <a:endParaRPr lang="en-US" dirty="0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447800"/>
            <a:ext cx="302133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921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Square point (flat) Shovel</a:t>
            </a:r>
            <a:endParaRPr lang="en-US" dirty="0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95563"/>
            <a:ext cx="6096000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431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String Trimmer</a:t>
            </a:r>
            <a:endParaRPr lang="en-US" dirty="0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71688"/>
            <a:ext cx="6096000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874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Tape measure</a:t>
            </a:r>
            <a:endParaRPr lang="en-US" dirty="0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435894"/>
            <a:ext cx="5410200" cy="456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923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Thatch Rake</a:t>
            </a:r>
            <a:endParaRPr lang="en-US" dirty="0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447800"/>
            <a:ext cx="3929063" cy="4682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376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Timeclock</a:t>
            </a:r>
            <a:endParaRPr lang="en-US" dirty="0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200"/>
            <a:ext cx="60960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895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Topsoil</a:t>
            </a:r>
            <a:endParaRPr lang="en-US" dirty="0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07066"/>
            <a:ext cx="3649949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714" y="2206398"/>
            <a:ext cx="3108243" cy="2328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327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Tree Caliper</a:t>
            </a:r>
            <a:endParaRPr lang="en-US" dirty="0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405533"/>
            <a:ext cx="5562600" cy="4476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706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Brick Paver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89259"/>
            <a:ext cx="5029200" cy="4416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100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Tree Wrap</a:t>
            </a:r>
            <a:endParaRPr lang="en-US" dirty="0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94904"/>
            <a:ext cx="4995863" cy="5182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479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Trowel</a:t>
            </a:r>
            <a:endParaRPr lang="en-US" dirty="0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95425"/>
            <a:ext cx="6096000" cy="386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78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T-Square</a:t>
            </a:r>
            <a:endParaRPr lang="en-US" dirty="0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6096000" cy="461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764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Turf Thatcher </a:t>
            </a:r>
            <a:endParaRPr lang="en-US" dirty="0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981200"/>
            <a:ext cx="4199838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851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Vermiculite</a:t>
            </a:r>
            <a:endParaRPr lang="en-US" dirty="0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47813"/>
            <a:ext cx="6096000" cy="376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307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Wire Tree basket </a:t>
            </a:r>
            <a:endParaRPr lang="en-US" dirty="0"/>
          </a:p>
        </p:txBody>
      </p:sp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0"/>
            <a:ext cx="6096000" cy="432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02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Verticut</a:t>
            </a:r>
            <a:r>
              <a:rPr lang="en-US" dirty="0" smtClean="0"/>
              <a:t> Mower</a:t>
            </a:r>
            <a:endParaRPr lang="en-US" dirty="0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19213"/>
            <a:ext cx="6096000" cy="42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582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Breaker</a:t>
            </a:r>
            <a:endParaRPr lang="en-US" dirty="0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478278"/>
            <a:ext cx="2538413" cy="4998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307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Watering Can</a:t>
            </a:r>
            <a:endParaRPr lang="en-US" dirty="0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057400"/>
            <a:ext cx="4656437" cy="316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939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481</TotalTime>
  <Words>208</Words>
  <Application>Microsoft Office PowerPoint</Application>
  <PresentationFormat>On-screen Show (4:3)</PresentationFormat>
  <Paragraphs>98</Paragraphs>
  <Slides>98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99" baseType="lpstr">
      <vt:lpstr>Foundry</vt:lpstr>
      <vt:lpstr>Nursery Landscape Tools</vt:lpstr>
      <vt:lpstr>Aerifier </vt:lpstr>
      <vt:lpstr>Anvil and Blade Pruner</vt:lpstr>
      <vt:lpstr>Architect’s Scale</vt:lpstr>
      <vt:lpstr>Ball Cart</vt:lpstr>
      <vt:lpstr>Bark Mulch</vt:lpstr>
      <vt:lpstr>Bark Medium</vt:lpstr>
      <vt:lpstr>Bow Saw</vt:lpstr>
      <vt:lpstr>Brick Paver</vt:lpstr>
      <vt:lpstr>Broadcast (cyclone) Spreader</vt:lpstr>
      <vt:lpstr>Bulb planter</vt:lpstr>
      <vt:lpstr>Burlap</vt:lpstr>
      <vt:lpstr>Compressed Air Sprayer</vt:lpstr>
      <vt:lpstr>Duster</vt:lpstr>
      <vt:lpstr>Chain Saw</vt:lpstr>
      <vt:lpstr>Dust Mask</vt:lpstr>
      <vt:lpstr>Edger</vt:lpstr>
      <vt:lpstr>Edging</vt:lpstr>
      <vt:lpstr>Engineer’s Scale</vt:lpstr>
      <vt:lpstr>Erosion Netting</vt:lpstr>
      <vt:lpstr>Fertilizer Tablet</vt:lpstr>
      <vt:lpstr>Galvanized Pipe</vt:lpstr>
      <vt:lpstr>Garden (spading) fork</vt:lpstr>
      <vt:lpstr>Garden spade </vt:lpstr>
      <vt:lpstr>Garden Rake</vt:lpstr>
      <vt:lpstr>Gas Mask</vt:lpstr>
      <vt:lpstr>Grafting band</vt:lpstr>
      <vt:lpstr>Grading rake (aluminum) </vt:lpstr>
      <vt:lpstr>Grafting Tool</vt:lpstr>
      <vt:lpstr>Granular Fertilizer</vt:lpstr>
      <vt:lpstr>Gravity (drop) spreader</vt:lpstr>
      <vt:lpstr>Grass shears</vt:lpstr>
      <vt:lpstr>Ground Limestone</vt:lpstr>
      <vt:lpstr>Hedge Shears</vt:lpstr>
      <vt:lpstr>Hoe</vt:lpstr>
      <vt:lpstr>Hook and Blade Pruners</vt:lpstr>
      <vt:lpstr>Hose-end repair fitting</vt:lpstr>
      <vt:lpstr>Hose-end Sprayer</vt:lpstr>
      <vt:lpstr>Hose-end Washer</vt:lpstr>
      <vt:lpstr>Hose repair coupling</vt:lpstr>
      <vt:lpstr>Impulse Sprinkler</vt:lpstr>
      <vt:lpstr>Landscape Fabric</vt:lpstr>
      <vt:lpstr>Leaf rake</vt:lpstr>
      <vt:lpstr>Loppers</vt:lpstr>
      <vt:lpstr>Mattock</vt:lpstr>
      <vt:lpstr>Maul</vt:lpstr>
      <vt:lpstr>Mist nozzle</vt:lpstr>
      <vt:lpstr>Mower blade balancer</vt:lpstr>
      <vt:lpstr>Nursery containers</vt:lpstr>
      <vt:lpstr>Nursery Spade</vt:lpstr>
      <vt:lpstr>Oscillating Sprinkler</vt:lpstr>
      <vt:lpstr>Peat Moss</vt:lpstr>
      <vt:lpstr>Perlite</vt:lpstr>
      <vt:lpstr>Pick Axe</vt:lpstr>
      <vt:lpstr>Planting Bar</vt:lpstr>
      <vt:lpstr>Pole Pruner</vt:lpstr>
      <vt:lpstr>Polyethylene Film</vt:lpstr>
      <vt:lpstr>Polyethylene Pipe</vt:lpstr>
      <vt:lpstr>Post-Hole Digger</vt:lpstr>
      <vt:lpstr>Power Blower</vt:lpstr>
      <vt:lpstr>Pruning Saw</vt:lpstr>
      <vt:lpstr>Power Rake</vt:lpstr>
      <vt:lpstr>Reel Mower</vt:lpstr>
      <vt:lpstr>Resin-coated Fertilizer</vt:lpstr>
      <vt:lpstr>Respirator</vt:lpstr>
      <vt:lpstr>Rotary Mower</vt:lpstr>
      <vt:lpstr>Rototiller</vt:lpstr>
      <vt:lpstr>Round point Shovel</vt:lpstr>
      <vt:lpstr>Safety Goggles</vt:lpstr>
      <vt:lpstr>Sand</vt:lpstr>
      <vt:lpstr>Scoop Shovel</vt:lpstr>
      <vt:lpstr>Shade Fabric</vt:lpstr>
      <vt:lpstr>Sharpening Stone</vt:lpstr>
      <vt:lpstr>Siphon Proportioner </vt:lpstr>
      <vt:lpstr>Snow Fence</vt:lpstr>
      <vt:lpstr>Soaker hose</vt:lpstr>
      <vt:lpstr>Soil Sampling tube</vt:lpstr>
      <vt:lpstr>Soil Auger</vt:lpstr>
      <vt:lpstr>Solenoid Valve</vt:lpstr>
      <vt:lpstr>Spark plug gap gauge</vt:lpstr>
      <vt:lpstr>Sphagnum Moss</vt:lpstr>
      <vt:lpstr>Spray Suit</vt:lpstr>
      <vt:lpstr>Square point (flat) Shovel</vt:lpstr>
      <vt:lpstr>String Trimmer</vt:lpstr>
      <vt:lpstr>Tape measure</vt:lpstr>
      <vt:lpstr>Thatch Rake</vt:lpstr>
      <vt:lpstr>Timeclock</vt:lpstr>
      <vt:lpstr>Topsoil</vt:lpstr>
      <vt:lpstr>Tree Caliper</vt:lpstr>
      <vt:lpstr>Tree Wrap</vt:lpstr>
      <vt:lpstr>Trowel</vt:lpstr>
      <vt:lpstr>T-Square</vt:lpstr>
      <vt:lpstr>Turf Thatcher </vt:lpstr>
      <vt:lpstr>Vermiculite</vt:lpstr>
      <vt:lpstr>Wire Tree basket </vt:lpstr>
      <vt:lpstr>Verticut Mower</vt:lpstr>
      <vt:lpstr>Water Breaker</vt:lpstr>
      <vt:lpstr>Watering Can</vt:lpstr>
    </vt:vector>
  </TitlesOfParts>
  <Company>Chamberlain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Nursery Landscape Tools</dc:title>
  <dc:creator>Corrina Reuer</dc:creator>
  <cp:lastModifiedBy>Corrina Reuer</cp:lastModifiedBy>
  <cp:revision>21</cp:revision>
  <dcterms:created xsi:type="dcterms:W3CDTF">2013-02-05T20:52:43Z</dcterms:created>
  <dcterms:modified xsi:type="dcterms:W3CDTF">2013-02-07T02:01:52Z</dcterms:modified>
</cp:coreProperties>
</file>