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3" r:id="rId9"/>
    <p:sldId id="261" r:id="rId10"/>
    <p:sldId id="265" r:id="rId11"/>
    <p:sldId id="267" r:id="rId12"/>
    <p:sldId id="268" r:id="rId13"/>
    <p:sldId id="266" r:id="rId14"/>
    <p:sldId id="269" r:id="rId15"/>
    <p:sldId id="270" r:id="rId16"/>
    <p:sldId id="272" r:id="rId17"/>
    <p:sldId id="273" r:id="rId18"/>
    <p:sldId id="274" r:id="rId19"/>
    <p:sldId id="285" r:id="rId20"/>
    <p:sldId id="276" r:id="rId21"/>
    <p:sldId id="277" r:id="rId22"/>
    <p:sldId id="275" r:id="rId23"/>
    <p:sldId id="278" r:id="rId24"/>
    <p:sldId id="279" r:id="rId25"/>
    <p:sldId id="290" r:id="rId26"/>
    <p:sldId id="280" r:id="rId27"/>
    <p:sldId id="281" r:id="rId28"/>
    <p:sldId id="283" r:id="rId29"/>
    <p:sldId id="284" r:id="rId30"/>
    <p:sldId id="271" r:id="rId31"/>
    <p:sldId id="286" r:id="rId32"/>
    <p:sldId id="287" r:id="rId33"/>
    <p:sldId id="288" r:id="rId34"/>
    <p:sldId id="289" r:id="rId35"/>
    <p:sldId id="282" r:id="rId36"/>
    <p:sldId id="292" r:id="rId37"/>
    <p:sldId id="291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1EFC-B71E-4B89-8E91-AE89CBA5313E}" type="datetimeFigureOut">
              <a:rPr lang="en-US" smtClean="0"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7AFD-46FF-4283-BC05-EE6D108B6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472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1EFC-B71E-4B89-8E91-AE89CBA5313E}" type="datetimeFigureOut">
              <a:rPr lang="en-US" smtClean="0"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7AFD-46FF-4283-BC05-EE6D108B6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1EFC-B71E-4B89-8E91-AE89CBA5313E}" type="datetimeFigureOut">
              <a:rPr lang="en-US" smtClean="0"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7AFD-46FF-4283-BC05-EE6D108B6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080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1EFC-B71E-4B89-8E91-AE89CBA5313E}" type="datetimeFigureOut">
              <a:rPr lang="en-US" smtClean="0"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7AFD-46FF-4283-BC05-EE6D108B6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22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1EFC-B71E-4B89-8E91-AE89CBA5313E}" type="datetimeFigureOut">
              <a:rPr lang="en-US" smtClean="0"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7AFD-46FF-4283-BC05-EE6D108B6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021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1EFC-B71E-4B89-8E91-AE89CBA5313E}" type="datetimeFigureOut">
              <a:rPr lang="en-US" smtClean="0"/>
              <a:t>2/28/2012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7AFD-46FF-4283-BC05-EE6D108B6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892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1EFC-B71E-4B89-8E91-AE89CBA5313E}" type="datetimeFigureOut">
              <a:rPr lang="en-US" smtClean="0"/>
              <a:t>2/28/2012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7AFD-46FF-4283-BC05-EE6D108B6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04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1EFC-B71E-4B89-8E91-AE89CBA5313E}" type="datetimeFigureOut">
              <a:rPr lang="en-US" smtClean="0"/>
              <a:t>2/28/2012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7AFD-46FF-4283-BC05-EE6D108B6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923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1EFC-B71E-4B89-8E91-AE89CBA5313E}" type="datetimeFigureOut">
              <a:rPr lang="en-US" smtClean="0"/>
              <a:t>2/28/2012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7AFD-46FF-4283-BC05-EE6D108B6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0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1EFC-B71E-4B89-8E91-AE89CBA5313E}" type="datetimeFigureOut">
              <a:rPr lang="en-US" smtClean="0"/>
              <a:t>2/28/2012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7AFD-46FF-4283-BC05-EE6D108B6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95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1EFC-B71E-4B89-8E91-AE89CBA5313E}" type="datetimeFigureOut">
              <a:rPr lang="en-US" smtClean="0"/>
              <a:t>2/28/2012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7AFD-46FF-4283-BC05-EE6D108B6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94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71EFC-B71E-4B89-8E91-AE89CBA5313E}" type="datetimeFigureOut">
              <a:rPr lang="en-US" smtClean="0"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67AFD-46FF-4283-BC05-EE6D108B6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941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g"/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g"/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g"/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g"/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g"/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Nursery Landscape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Plant 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13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Bridal Wreath </a:t>
            </a:r>
            <a:r>
              <a:rPr lang="en-US" dirty="0" err="1" smtClean="0"/>
              <a:t>Spirea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286000"/>
            <a:ext cx="3429000" cy="28289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86000"/>
            <a:ext cx="3663952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4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 Juniper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057400"/>
            <a:ext cx="2971800" cy="3962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570" y="2000250"/>
            <a:ext cx="3309430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2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 Elm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057400"/>
            <a:ext cx="3568700" cy="26765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33600"/>
            <a:ext cx="38862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34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Burr Oak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50333"/>
            <a:ext cx="3886200" cy="283676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828800"/>
            <a:ext cx="3048387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25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Colorado Blue Spruce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30400"/>
            <a:ext cx="3124200" cy="4165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638300"/>
            <a:ext cx="44958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64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Lilac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0"/>
            <a:ext cx="4381500" cy="32861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286000"/>
            <a:ext cx="3561522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86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Eastern Arborvitae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4525963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191" y="2390093"/>
            <a:ext cx="3925209" cy="294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97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Eastern White Pine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83896"/>
            <a:ext cx="3276600" cy="438830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476500"/>
            <a:ext cx="44958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40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</a:t>
            </a:r>
            <a:r>
              <a:rPr lang="en-US" dirty="0" smtClean="0"/>
              <a:t>Mountain Ash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350" y="2113001"/>
            <a:ext cx="2990850" cy="352579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52600"/>
            <a:ext cx="3149600" cy="397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39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Littleaf</a:t>
            </a:r>
            <a:r>
              <a:rPr lang="en-US" dirty="0" smtClean="0"/>
              <a:t> </a:t>
            </a:r>
            <a:r>
              <a:rPr lang="en-US" dirty="0" smtClean="0"/>
              <a:t>Linden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600" y="2339181"/>
            <a:ext cx="4064000" cy="304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85544"/>
            <a:ext cx="3752088" cy="473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55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Linden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905000"/>
            <a:ext cx="2794000" cy="39751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848" y="2362200"/>
            <a:ext cx="350656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72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Fragrant Sumac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425" y="1805781"/>
            <a:ext cx="3457575" cy="41148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2209800"/>
            <a:ext cx="42481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17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Ginkgo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93252"/>
            <a:ext cx="3729037" cy="389794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391" y="2531993"/>
            <a:ext cx="3939209" cy="295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73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Flowering </a:t>
            </a:r>
            <a:r>
              <a:rPr lang="en-US" dirty="0" smtClean="0"/>
              <a:t>Crabapple Tree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05037"/>
            <a:ext cx="4476750" cy="33575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0" y="1727200"/>
            <a:ext cx="333375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20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 Ash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59036"/>
            <a:ext cx="3514725" cy="466556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939" y="2160105"/>
            <a:ext cx="4638261" cy="347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32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Hedge Cotoneaster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491581"/>
            <a:ext cx="3810000" cy="2743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7" y="2286000"/>
            <a:ext cx="4348163" cy="322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35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 Oak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850" y="2011743"/>
            <a:ext cx="3790950" cy="355085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3509962" cy="467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61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Forsythia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340" y="2819400"/>
            <a:ext cx="3922059" cy="2667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26260"/>
            <a:ext cx="4419600" cy="434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51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Tea Rose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751" y="2434430"/>
            <a:ext cx="3712849" cy="373776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000249"/>
            <a:ext cx="3128962" cy="417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57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Japanese Yew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959" y="2791619"/>
            <a:ext cx="3897841" cy="292338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09800"/>
            <a:ext cx="3840480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29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Korean Boxwood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10594"/>
            <a:ext cx="3619500" cy="33051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632" y="2209800"/>
            <a:ext cx="4020168" cy="330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76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Amur Maple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150" y="1524000"/>
            <a:ext cx="2533650" cy="3810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1450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89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Cranberry Bush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585118"/>
            <a:ext cx="3394472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336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03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Mugo</a:t>
            </a:r>
            <a:r>
              <a:rPr lang="en-US" dirty="0" smtClean="0"/>
              <a:t> Pine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5000"/>
            <a:ext cx="4710641" cy="353298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524000"/>
            <a:ext cx="3429000" cy="447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40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Norway Maple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632" y="1600200"/>
            <a:ext cx="4449768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5400"/>
            <a:ext cx="4075684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26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 Birch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371600"/>
            <a:ext cx="2286000" cy="28575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362" y="2252662"/>
            <a:ext cx="2581275" cy="2352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819400"/>
            <a:ext cx="2286000" cy="291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08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Peegee</a:t>
            </a:r>
            <a:r>
              <a:rPr lang="en-US" dirty="0" smtClean="0"/>
              <a:t> Hydrangea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28800"/>
            <a:ext cx="3377391" cy="411876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86000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42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Japanese Barberry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339181"/>
            <a:ext cx="4064000" cy="304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819400"/>
            <a:ext cx="456347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38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Dogwood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05000"/>
            <a:ext cx="3933825" cy="39338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025" y="1447800"/>
            <a:ext cx="3228975" cy="489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83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Ponderosa Pine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80103"/>
            <a:ext cx="3500437" cy="507309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209800"/>
            <a:ext cx="456101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10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Maple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200" y="2438400"/>
            <a:ext cx="4368800" cy="3276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0"/>
            <a:ext cx="3414713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16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Oak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3771635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209800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48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Amur Privet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577243"/>
            <a:ext cx="4084084" cy="275675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454" y="2438400"/>
            <a:ext cx="2929346" cy="292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91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Rockspray</a:t>
            </a:r>
            <a:r>
              <a:rPr lang="en-US" dirty="0" smtClean="0"/>
              <a:t> Cotoneaster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386806"/>
            <a:ext cx="3571875" cy="29527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050" y="2362200"/>
            <a:ext cx="4019550" cy="300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87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Rugosa</a:t>
            </a:r>
            <a:r>
              <a:rPr lang="en-US" dirty="0" smtClean="0"/>
              <a:t> Rose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28800"/>
            <a:ext cx="4324350" cy="43243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743200"/>
            <a:ext cx="3912972" cy="289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83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Russian Olive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0" y="1720056"/>
            <a:ext cx="2857500" cy="42862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57375"/>
            <a:ext cx="4162425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9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Scotch Pine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05000"/>
            <a:ext cx="3336203" cy="411876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057400"/>
            <a:ext cx="2857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97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Shrubby Cinquefoil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981200"/>
            <a:ext cx="3931708" cy="294878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1200"/>
            <a:ext cx="3678827" cy="367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98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Staghorn</a:t>
            </a:r>
            <a:r>
              <a:rPr lang="en-US" dirty="0" smtClean="0"/>
              <a:t> Sumac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50" y="2133600"/>
            <a:ext cx="4019550" cy="369067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09800"/>
            <a:ext cx="4451560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00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Sugar Maple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133600"/>
            <a:ext cx="3314700" cy="331470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09670"/>
            <a:ext cx="3657600" cy="459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93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Thornless</a:t>
            </a:r>
            <a:r>
              <a:rPr lang="en-US" dirty="0" smtClean="0"/>
              <a:t> Honey Locust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46251"/>
            <a:ext cx="3205162" cy="427354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58304"/>
            <a:ext cx="3890963" cy="411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56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 Fir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76400"/>
            <a:ext cx="3009283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389" y="2362200"/>
            <a:ext cx="459241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20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Winged </a:t>
            </a:r>
            <a:r>
              <a:rPr lang="en-US" dirty="0" smtClean="0"/>
              <a:t>Euonymus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10531"/>
            <a:ext cx="3581400" cy="3581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90800"/>
            <a:ext cx="3352800" cy="25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23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Arrow wood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209800"/>
            <a:ext cx="2971800" cy="29718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209800"/>
            <a:ext cx="469900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39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Wintercreeper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4600"/>
            <a:ext cx="4143954" cy="310435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0" y="1752600"/>
            <a:ext cx="2952750" cy="471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52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Woodbine Ivy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0"/>
            <a:ext cx="4705350" cy="312121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760" y="2438400"/>
            <a:ext cx="3291840" cy="296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79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Hills Spruce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1200"/>
            <a:ext cx="4119212" cy="30781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600200"/>
            <a:ext cx="25336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4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Boston Ivy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50" y="1671637"/>
            <a:ext cx="5391150" cy="4043363"/>
          </a:xfrm>
        </p:spPr>
      </p:pic>
    </p:spTree>
    <p:extLst>
      <p:ext uri="{BB962C8B-B14F-4D97-AF65-F5344CB8AC3E}">
        <p14:creationId xmlns:p14="http://schemas.microsoft.com/office/powerpoint/2010/main" val="410635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 Rug Juniper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190048"/>
            <a:ext cx="3352800" cy="250577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209800"/>
            <a:ext cx="36576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10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Austrian Pine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981200"/>
            <a:ext cx="3167063" cy="257717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524000"/>
            <a:ext cx="29908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07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1475</TotalTime>
  <Words>111</Words>
  <Application>Microsoft Office PowerPoint</Application>
  <PresentationFormat>On-screen Show (4:3)</PresentationFormat>
  <Paragraphs>52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Nursery Landscape</vt:lpstr>
      <vt:lpstr>American Linden</vt:lpstr>
      <vt:lpstr>Amur Maple</vt:lpstr>
      <vt:lpstr>Amur Privet</vt:lpstr>
      <vt:lpstr>Arrow wood</vt:lpstr>
      <vt:lpstr>Black Hills Spruce</vt:lpstr>
      <vt:lpstr>Boston Ivy</vt:lpstr>
      <vt:lpstr>Blue Rug Juniper</vt:lpstr>
      <vt:lpstr>Austrian Pine</vt:lpstr>
      <vt:lpstr>Bridal Wreath Spirea</vt:lpstr>
      <vt:lpstr>Chinese Juniper</vt:lpstr>
      <vt:lpstr>Chinese Elm</vt:lpstr>
      <vt:lpstr>Burr Oak</vt:lpstr>
      <vt:lpstr>Colorado Blue Spruce</vt:lpstr>
      <vt:lpstr>Common Lilac</vt:lpstr>
      <vt:lpstr>Eastern Arborvitae</vt:lpstr>
      <vt:lpstr>Eastern White Pine</vt:lpstr>
      <vt:lpstr>European Mountain Ash</vt:lpstr>
      <vt:lpstr>Littleaf Linden</vt:lpstr>
      <vt:lpstr>Fragrant Sumac</vt:lpstr>
      <vt:lpstr>Ginkgo</vt:lpstr>
      <vt:lpstr>Flowering Crabapple Tree</vt:lpstr>
      <vt:lpstr>Green Ash</vt:lpstr>
      <vt:lpstr>Hedge Cotoneaster</vt:lpstr>
      <vt:lpstr>Pin Oak</vt:lpstr>
      <vt:lpstr>Hybrid Forsythia</vt:lpstr>
      <vt:lpstr>Hybrid Tea Rose</vt:lpstr>
      <vt:lpstr>Japanese Yew</vt:lpstr>
      <vt:lpstr>Korean Boxwood</vt:lpstr>
      <vt:lpstr>Cranberry Bush</vt:lpstr>
      <vt:lpstr>Mugo Pine</vt:lpstr>
      <vt:lpstr>Norway Maple</vt:lpstr>
      <vt:lpstr>Paper Birch</vt:lpstr>
      <vt:lpstr>Peegee Hydrangea</vt:lpstr>
      <vt:lpstr>Japanese Barberry</vt:lpstr>
      <vt:lpstr>Red Dogwood</vt:lpstr>
      <vt:lpstr>Ponderosa Pine</vt:lpstr>
      <vt:lpstr>Red Maple</vt:lpstr>
      <vt:lpstr>Red Oak</vt:lpstr>
      <vt:lpstr>Rockspray Cotoneaster</vt:lpstr>
      <vt:lpstr>Rugosa Rose</vt:lpstr>
      <vt:lpstr>Russian Olive</vt:lpstr>
      <vt:lpstr>Scotch Pine</vt:lpstr>
      <vt:lpstr>Shrubby Cinquefoil</vt:lpstr>
      <vt:lpstr>Staghorn Sumac</vt:lpstr>
      <vt:lpstr>Sugar Maple</vt:lpstr>
      <vt:lpstr>Thornless Honey Locust</vt:lpstr>
      <vt:lpstr>White Fir</vt:lpstr>
      <vt:lpstr>Winged Euonymus</vt:lpstr>
      <vt:lpstr>Wintercreeper</vt:lpstr>
      <vt:lpstr>Woodbine Ivy</vt:lpstr>
    </vt:vector>
  </TitlesOfParts>
  <Company>Chamberlain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Graves</dc:creator>
  <cp:lastModifiedBy>Justin Graves</cp:lastModifiedBy>
  <cp:revision>31</cp:revision>
  <dcterms:created xsi:type="dcterms:W3CDTF">2011-12-07T16:51:52Z</dcterms:created>
  <dcterms:modified xsi:type="dcterms:W3CDTF">2012-02-28T16:28:45Z</dcterms:modified>
</cp:coreProperties>
</file>