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5254-F81D-442D-946C-6C06996BD5EA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601C-0A8C-4F2C-924F-04D6F4741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2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5254-F81D-442D-946C-6C06996BD5EA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601C-0A8C-4F2C-924F-04D6F4741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1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5254-F81D-442D-946C-6C06996BD5EA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601C-0A8C-4F2C-924F-04D6F4741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8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5254-F81D-442D-946C-6C06996BD5EA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601C-0A8C-4F2C-924F-04D6F4741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7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5254-F81D-442D-946C-6C06996BD5EA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601C-0A8C-4F2C-924F-04D6F4741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5254-F81D-442D-946C-6C06996BD5EA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601C-0A8C-4F2C-924F-04D6F4741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52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5254-F81D-442D-946C-6C06996BD5EA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601C-0A8C-4F2C-924F-04D6F4741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5254-F81D-442D-946C-6C06996BD5EA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601C-0A8C-4F2C-924F-04D6F4741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71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5254-F81D-442D-946C-6C06996BD5EA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601C-0A8C-4F2C-924F-04D6F4741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1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5254-F81D-442D-946C-6C06996BD5EA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601C-0A8C-4F2C-924F-04D6F4741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5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5254-F81D-442D-946C-6C06996BD5EA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601C-0A8C-4F2C-924F-04D6F4741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2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F5254-F81D-442D-946C-6C06996BD5EA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C601C-0A8C-4F2C-924F-04D6F4741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1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Sheep Breeds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398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Columbia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371600"/>
            <a:ext cx="5166360" cy="4956477"/>
          </a:xfrm>
        </p:spPr>
      </p:pic>
    </p:spTree>
    <p:extLst>
      <p:ext uri="{BB962C8B-B14F-4D97-AF65-F5344CB8AC3E}">
        <p14:creationId xmlns:p14="http://schemas.microsoft.com/office/powerpoint/2010/main" val="3380585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Cotswold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905000"/>
            <a:ext cx="4736592" cy="3692304"/>
          </a:xfrm>
        </p:spPr>
      </p:pic>
    </p:spTree>
    <p:extLst>
      <p:ext uri="{BB962C8B-B14F-4D97-AF65-F5344CB8AC3E}">
        <p14:creationId xmlns:p14="http://schemas.microsoft.com/office/powerpoint/2010/main" val="4075531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Dorset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981200"/>
            <a:ext cx="4779264" cy="3727113"/>
          </a:xfrm>
        </p:spPr>
      </p:pic>
    </p:spTree>
    <p:extLst>
      <p:ext uri="{BB962C8B-B14F-4D97-AF65-F5344CB8AC3E}">
        <p14:creationId xmlns:p14="http://schemas.microsoft.com/office/powerpoint/2010/main" val="4106250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Hampshire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828800"/>
            <a:ext cx="4937760" cy="4474845"/>
          </a:xfrm>
        </p:spPr>
      </p:pic>
    </p:spTree>
    <p:extLst>
      <p:ext uri="{BB962C8B-B14F-4D97-AF65-F5344CB8AC3E}">
        <p14:creationId xmlns:p14="http://schemas.microsoft.com/office/powerpoint/2010/main" val="1748438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676400"/>
            <a:ext cx="4556760" cy="3958685"/>
          </a:xfrm>
        </p:spPr>
      </p:pic>
    </p:spTree>
    <p:extLst>
      <p:ext uri="{BB962C8B-B14F-4D97-AF65-F5344CB8AC3E}">
        <p14:creationId xmlns:p14="http://schemas.microsoft.com/office/powerpoint/2010/main" val="1925989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Panama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676400"/>
            <a:ext cx="5090160" cy="4199382"/>
          </a:xfrm>
        </p:spPr>
      </p:pic>
    </p:spTree>
    <p:extLst>
      <p:ext uri="{BB962C8B-B14F-4D97-AF65-F5344CB8AC3E}">
        <p14:creationId xmlns:p14="http://schemas.microsoft.com/office/powerpoint/2010/main" val="159931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Rambouilet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828800"/>
            <a:ext cx="4937760" cy="4197096"/>
          </a:xfrm>
        </p:spPr>
      </p:pic>
    </p:spTree>
    <p:extLst>
      <p:ext uri="{BB962C8B-B14F-4D97-AF65-F5344CB8AC3E}">
        <p14:creationId xmlns:p14="http://schemas.microsoft.com/office/powerpoint/2010/main" val="2703269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Suffolk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981200"/>
            <a:ext cx="5013960" cy="3964162"/>
          </a:xfrm>
        </p:spPr>
      </p:pic>
    </p:spTree>
    <p:extLst>
      <p:ext uri="{BB962C8B-B14F-4D97-AF65-F5344CB8AC3E}">
        <p14:creationId xmlns:p14="http://schemas.microsoft.com/office/powerpoint/2010/main" val="894253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Sheep Breeds</vt:lpstr>
      <vt:lpstr>Columbia</vt:lpstr>
      <vt:lpstr>Cotswold</vt:lpstr>
      <vt:lpstr>Dorset</vt:lpstr>
      <vt:lpstr>Hampshire</vt:lpstr>
      <vt:lpstr>Lincoln</vt:lpstr>
      <vt:lpstr>Panama</vt:lpstr>
      <vt:lpstr>Rambouilet</vt:lpstr>
      <vt:lpstr>Suffolk</vt:lpstr>
    </vt:vector>
  </TitlesOfParts>
  <Company>Chamberlain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Sheep Breeds</dc:title>
  <dc:creator>Justin Graves</dc:creator>
  <cp:lastModifiedBy>Justin Graves</cp:lastModifiedBy>
  <cp:revision>2</cp:revision>
  <dcterms:created xsi:type="dcterms:W3CDTF">2011-09-02T18:47:07Z</dcterms:created>
  <dcterms:modified xsi:type="dcterms:W3CDTF">2011-09-02T18:52:16Z</dcterms:modified>
</cp:coreProperties>
</file>